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52" r:id="rId3"/>
    <p:sldId id="345" r:id="rId4"/>
    <p:sldId id="329" r:id="rId5"/>
    <p:sldId id="260" r:id="rId6"/>
    <p:sldId id="305" r:id="rId7"/>
    <p:sldId id="308" r:id="rId8"/>
    <p:sldId id="318" r:id="rId9"/>
    <p:sldId id="291" r:id="rId10"/>
    <p:sldId id="346" r:id="rId11"/>
    <p:sldId id="325" r:id="rId12"/>
    <p:sldId id="328" r:id="rId13"/>
    <p:sldId id="278" r:id="rId14"/>
    <p:sldId id="331" r:id="rId15"/>
    <p:sldId id="265" r:id="rId16"/>
    <p:sldId id="341" r:id="rId17"/>
    <p:sldId id="263" r:id="rId18"/>
    <p:sldId id="267" r:id="rId19"/>
    <p:sldId id="348" r:id="rId20"/>
    <p:sldId id="349" r:id="rId21"/>
    <p:sldId id="351" r:id="rId22"/>
    <p:sldId id="343" r:id="rId23"/>
    <p:sldId id="287" r:id="rId24"/>
    <p:sldId id="312" r:id="rId25"/>
    <p:sldId id="347" r:id="rId26"/>
    <p:sldId id="289" r:id="rId27"/>
    <p:sldId id="311" r:id="rId2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FF"/>
    <a:srgbClr val="CC0000"/>
    <a:srgbClr val="1422AC"/>
    <a:srgbClr val="FF0000"/>
    <a:srgbClr val="0000CC"/>
    <a:srgbClr val="5F5F5F"/>
    <a:srgbClr val="0958B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52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8498449-EB27-417E-9225-A7DD5C54E8CE}" type="datetimeFigureOut">
              <a:rPr lang="zh-CN" altLang="en-US"/>
              <a:pPr>
                <a:defRPr/>
              </a:pPr>
              <a:t>2017/11/24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66D8DBAC-D1F7-488A-88C6-88C143E6991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noTextEdit="1"/>
          </p:cNvSpPr>
          <p:nvPr>
            <p:ph type="sldImg"/>
          </p:nvPr>
        </p:nvSpPr>
        <p:spPr bwMode="auto">
          <a:noFill/>
          <a:ln>
            <a:solidFill>
              <a:srgbClr val="000000"/>
            </a:solidFill>
            <a:miter lim="800000"/>
            <a:headEnd/>
            <a:tailEnd/>
          </a:ln>
        </p:spPr>
      </p:sp>
      <p:sp>
        <p:nvSpPr>
          <p:cNvPr id="26626"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5603" name="灯片编号占位符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F7D2A2A-2E5D-4C57-8343-8B698100647E}" type="slidenum">
              <a:rPr lang="zh-CN" altLang="en-US" sz="1200">
                <a:latin typeface="+mn-lt"/>
                <a:ea typeface="+mn-ea"/>
              </a:rPr>
              <a:pPr algn="r">
                <a:defRPr/>
              </a:pPr>
              <a:t>11</a:t>
            </a:fld>
            <a:endParaRPr lang="en-US" altLang="zh-CN" sz="1200">
              <a:latin typeface="+mn-lt"/>
              <a:ea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p:cNvSpPr>
          <p:nvPr>
            <p:ph type="sldImg"/>
          </p:nvPr>
        </p:nvSpPr>
        <p:spPr bwMode="auto">
          <a:noFill/>
          <a:ln>
            <a:solidFill>
              <a:srgbClr val="000000"/>
            </a:solidFill>
            <a:miter lim="800000"/>
            <a:headEnd/>
            <a:tailEnd/>
          </a:ln>
        </p:spPr>
      </p:sp>
      <p:sp>
        <p:nvSpPr>
          <p:cNvPr id="28674"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560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EBF3FE-DA6B-4242-A458-A1881F39E330}" type="slidenum">
              <a:rPr lang="zh-CN" altLang="en-US"/>
              <a:pPr fontAlgn="base">
                <a:spcBef>
                  <a:spcPct val="0"/>
                </a:spcBef>
                <a:spcAft>
                  <a:spcPct val="0"/>
                </a:spcAft>
                <a:defRPr/>
              </a:pPr>
              <a:t>12</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bwMode="auto">
          <a:noFill/>
          <a:ln>
            <a:solidFill>
              <a:srgbClr val="000000"/>
            </a:solidFill>
            <a:miter lim="800000"/>
            <a:headEnd/>
            <a:tailEnd/>
          </a:ln>
        </p:spPr>
      </p:sp>
      <p:sp>
        <p:nvSpPr>
          <p:cNvPr id="3072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560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D980B2-0052-4EC1-9AFE-4701F3D68A79}" type="slidenum">
              <a:rPr lang="zh-CN" altLang="en-US"/>
              <a:pPr fontAlgn="base">
                <a:spcBef>
                  <a:spcPct val="0"/>
                </a:spcBef>
                <a:spcAft>
                  <a:spcPct val="0"/>
                </a:spcAft>
                <a:defRPr/>
              </a:pPr>
              <a:t>13</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bwMode="auto">
          <a:noFill/>
          <a:ln>
            <a:solidFill>
              <a:srgbClr val="000000"/>
            </a:solidFill>
            <a:miter lim="800000"/>
            <a:headEnd/>
            <a:tailEnd/>
          </a:ln>
        </p:spPr>
      </p:sp>
      <p:sp>
        <p:nvSpPr>
          <p:cNvPr id="32770"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560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5C2B85-D97D-4D37-9290-C93831E7DB52}" type="slidenum">
              <a:rPr lang="zh-CN" altLang="en-US"/>
              <a:pPr fontAlgn="base">
                <a:spcBef>
                  <a:spcPct val="0"/>
                </a:spcBef>
                <a:spcAft>
                  <a:spcPct val="0"/>
                </a:spcAft>
                <a:defRPr/>
              </a:pPr>
              <a:t>14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p:cNvSpPr>
          <p:nvPr>
            <p:ph type="sldImg"/>
          </p:nvPr>
        </p:nvSpPr>
        <p:spPr bwMode="auto">
          <a:noFill/>
          <a:ln>
            <a:solidFill>
              <a:srgbClr val="000000"/>
            </a:solidFill>
            <a:miter lim="800000"/>
            <a:headEnd/>
            <a:tailEnd/>
          </a:ln>
        </p:spPr>
      </p:sp>
      <p:sp>
        <p:nvSpPr>
          <p:cNvPr id="35842"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5603"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DB87A3-BBF4-4716-BA68-A76BAFD1C159}" type="slidenum">
              <a:rPr lang="zh-CN" altLang="en-US"/>
              <a:pPr fontAlgn="base">
                <a:spcBef>
                  <a:spcPct val="0"/>
                </a:spcBef>
                <a:spcAft>
                  <a:spcPct val="0"/>
                </a:spcAft>
                <a:defRPr/>
              </a:pPr>
              <a:t>16</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3258D761-04C9-4928-BED9-73B866CC35EA}" type="datetimeFigureOut">
              <a:rPr lang="zh-CN" altLang="en-US"/>
              <a:pPr>
                <a:defRPr/>
              </a:pPr>
              <a:t>2017/11/24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B344AEE-B169-4A23-A467-95B17C66F405}"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53D7AF1-55C2-405C-8DDD-0EF6F6A7E3CA}" type="datetimeFigureOut">
              <a:rPr lang="zh-CN" altLang="en-US"/>
              <a:pPr>
                <a:defRPr/>
              </a:pPr>
              <a:t>2017/11/24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FEAB960-97CC-46C2-9C8B-66DCF21AB9A1}"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A41E457-B42D-482F-9E22-1A04D962AABB}" type="datetimeFigureOut">
              <a:rPr lang="zh-CN" altLang="en-US"/>
              <a:pPr>
                <a:defRPr/>
              </a:pPr>
              <a:t>2017/11/24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B5FB2EA-CD21-48D2-86E4-7CEB87483E2B}"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B5D46AF-2F8B-40B6-B702-BD63129BAD2F}" type="datetimeFigureOut">
              <a:rPr lang="zh-CN" altLang="en-US"/>
              <a:pPr>
                <a:defRPr/>
              </a:pPr>
              <a:t>2017/11/24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B8C1699-EF53-4674-95FF-AE275BECCB06}"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038A872A-5692-4E15-BB8B-030F075E0847}" type="datetimeFigureOut">
              <a:rPr lang="zh-CN" altLang="en-US"/>
              <a:pPr>
                <a:defRPr/>
              </a:pPr>
              <a:t>2017/11/24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8D84947-2E65-4099-81F7-26BDDD4BE58F}"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EC20936D-FB2D-4D10-9D27-01C97FAEE74A}" type="datetimeFigureOut">
              <a:rPr lang="zh-CN" altLang="en-US"/>
              <a:pPr>
                <a:defRPr/>
              </a:pPr>
              <a:t>2017/11/24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C3368AA-9AF0-436A-A429-E82333672276}"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61D20E4A-34E6-4A94-9A34-1D569C5A1886}" type="datetimeFigureOut">
              <a:rPr lang="zh-CN" altLang="en-US"/>
              <a:pPr>
                <a:defRPr/>
              </a:pPr>
              <a:t>2017/11/24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60CE7534-5317-4AC9-BB13-F309E8526071}"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00C757FA-19FB-437C-8BEE-105772DE2A12}" type="datetimeFigureOut">
              <a:rPr lang="zh-CN" altLang="en-US"/>
              <a:pPr>
                <a:defRPr/>
              </a:pPr>
              <a:t>2017/11/24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005A3E8-7FBC-43AB-8472-28B3E5540C88}"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3CCA48E-2DE6-4884-99CF-816D67316D04}" type="datetimeFigureOut">
              <a:rPr lang="zh-CN" altLang="en-US"/>
              <a:pPr>
                <a:defRPr/>
              </a:pPr>
              <a:t>2017/11/24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6C4AEA8C-17E5-4E0C-9EB5-E680B15BDF66}"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E46DA2C-3C91-48ED-A295-DF2942469909}" type="datetimeFigureOut">
              <a:rPr lang="zh-CN" altLang="en-US"/>
              <a:pPr>
                <a:defRPr/>
              </a:pPr>
              <a:t>2017/11/24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010B9C7-0BB0-49BA-A505-ADB902F379DB}"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BF9910A-D4B8-4BD8-BFFD-8AAD7903D9B8}" type="datetimeFigureOut">
              <a:rPr lang="zh-CN" altLang="en-US"/>
              <a:pPr>
                <a:defRPr/>
              </a:pPr>
              <a:t>2017/11/24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5B548AF-E400-4C6E-B09A-628EAD829A6C}"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958B7"/>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7EFC240-935E-46CB-AD42-CFEA3E4D2765}" type="datetimeFigureOut">
              <a:rPr lang="zh-CN" altLang="en-US"/>
              <a:pPr>
                <a:defRPr/>
              </a:pPr>
              <a:t>2017/11/24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87889F8B-DB72-4700-A81B-CE7C9037063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charset="-122"/>
        </a:defRPr>
      </a:lvl2pPr>
      <a:lvl3pPr algn="ctr" rtl="0" eaLnBrk="0" fontAlgn="base" hangingPunct="0">
        <a:spcBef>
          <a:spcPct val="0"/>
        </a:spcBef>
        <a:spcAft>
          <a:spcPct val="0"/>
        </a:spcAft>
        <a:defRPr sz="4400">
          <a:solidFill>
            <a:schemeClr val="tx1"/>
          </a:solidFill>
          <a:latin typeface="Calibri" pitchFamily="34" charset="0"/>
          <a:ea typeface="宋体" charset="-122"/>
        </a:defRPr>
      </a:lvl3pPr>
      <a:lvl4pPr algn="ctr" rtl="0" eaLnBrk="0" fontAlgn="base" hangingPunct="0">
        <a:spcBef>
          <a:spcPct val="0"/>
        </a:spcBef>
        <a:spcAft>
          <a:spcPct val="0"/>
        </a:spcAft>
        <a:defRPr sz="4400">
          <a:solidFill>
            <a:schemeClr val="tx1"/>
          </a:solidFill>
          <a:latin typeface="Calibri" pitchFamily="34" charset="0"/>
          <a:ea typeface="宋体" charset="-122"/>
        </a:defRPr>
      </a:lvl4pPr>
      <a:lvl5pPr algn="ctr" rtl="0" eaLnBrk="0" fontAlgn="base" hangingPunct="0">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矩形 3"/>
          <p:cNvSpPr>
            <a:spLocks noChangeArrowheads="1"/>
          </p:cNvSpPr>
          <p:nvPr/>
        </p:nvSpPr>
        <p:spPr bwMode="auto">
          <a:xfrm>
            <a:off x="1692275" y="1412875"/>
            <a:ext cx="6280150" cy="1006475"/>
          </a:xfrm>
          <a:prstGeom prst="rect">
            <a:avLst/>
          </a:prstGeom>
          <a:noFill/>
          <a:ln w="9525">
            <a:noFill/>
            <a:miter lim="800000"/>
            <a:headEnd/>
            <a:tailEnd/>
          </a:ln>
        </p:spPr>
        <p:txBody>
          <a:bodyPr wrap="none">
            <a:spAutoFit/>
          </a:bodyPr>
          <a:lstStyle/>
          <a:p>
            <a:r>
              <a:rPr lang="zh-CN" altLang="en-US" sz="6000">
                <a:solidFill>
                  <a:schemeClr val="bg1"/>
                </a:solidFill>
                <a:latin typeface="黑体" pitchFamily="49" charset="-122"/>
                <a:ea typeface="黑体" pitchFamily="49" charset="-122"/>
              </a:rPr>
              <a:t>第</a:t>
            </a:r>
            <a:r>
              <a:rPr lang="en-US" altLang="zh-CN" sz="6000">
                <a:solidFill>
                  <a:schemeClr val="bg1"/>
                </a:solidFill>
                <a:latin typeface="黑体" pitchFamily="49" charset="-122"/>
                <a:ea typeface="黑体" pitchFamily="49" charset="-122"/>
              </a:rPr>
              <a:t>16</a:t>
            </a:r>
            <a:r>
              <a:rPr lang="zh-CN" altLang="en-US" sz="6000">
                <a:solidFill>
                  <a:schemeClr val="bg1"/>
                </a:solidFill>
                <a:latin typeface="黑体" pitchFamily="49" charset="-122"/>
                <a:ea typeface="黑体" pitchFamily="49" charset="-122"/>
              </a:rPr>
              <a:t>课  抗日战争</a:t>
            </a:r>
          </a:p>
        </p:txBody>
      </p:sp>
      <p:sp>
        <p:nvSpPr>
          <p:cNvPr id="14338" name="矩形 3"/>
          <p:cNvSpPr>
            <a:spLocks noChangeArrowheads="1"/>
          </p:cNvSpPr>
          <p:nvPr/>
        </p:nvSpPr>
        <p:spPr bwMode="auto">
          <a:xfrm>
            <a:off x="2581275" y="4149725"/>
            <a:ext cx="3979863" cy="701675"/>
          </a:xfrm>
          <a:prstGeom prst="rect">
            <a:avLst/>
          </a:prstGeom>
          <a:noFill/>
          <a:ln w="9525">
            <a:noFill/>
            <a:miter lim="800000"/>
            <a:headEnd/>
            <a:tailEnd/>
          </a:ln>
        </p:spPr>
        <p:txBody>
          <a:bodyPr wrap="none">
            <a:spAutoFit/>
          </a:bodyPr>
          <a:lstStyle/>
          <a:p>
            <a:r>
              <a:rPr lang="zh-CN" altLang="en-US" sz="4000" b="1">
                <a:solidFill>
                  <a:schemeClr val="bg1"/>
                </a:solidFill>
                <a:latin typeface="Calibri" pitchFamily="34" charset="0"/>
              </a:rPr>
              <a:t>北京九中  臧家富</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矩形 3"/>
          <p:cNvSpPr>
            <a:spLocks noChangeArrowheads="1"/>
          </p:cNvSpPr>
          <p:nvPr/>
        </p:nvSpPr>
        <p:spPr bwMode="auto">
          <a:xfrm>
            <a:off x="142875" y="1000125"/>
            <a:ext cx="8820150" cy="701675"/>
          </a:xfrm>
          <a:prstGeom prst="rect">
            <a:avLst/>
          </a:prstGeom>
          <a:noFill/>
          <a:ln w="9525">
            <a:noFill/>
            <a:miter lim="800000"/>
            <a:headEnd/>
            <a:tailEnd/>
          </a:ln>
        </p:spPr>
        <p:txBody>
          <a:bodyPr wrap="none">
            <a:spAutoFit/>
          </a:bodyPr>
          <a:lstStyle/>
          <a:p>
            <a:r>
              <a:rPr lang="zh-CN" altLang="en-US" sz="4000">
                <a:solidFill>
                  <a:schemeClr val="bg1"/>
                </a:solidFill>
                <a:latin typeface="黑体" pitchFamily="49" charset="-122"/>
                <a:ea typeface="黑体" pitchFamily="49" charset="-122"/>
              </a:rPr>
              <a:t>二、从全民族抗战到世界反法西斯战争</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图片 2" descr="抗日战争全图.jpg"/>
          <p:cNvPicPr>
            <a:picLocks noChangeAspect="1"/>
          </p:cNvPicPr>
          <p:nvPr/>
        </p:nvPicPr>
        <p:blipFill>
          <a:blip r:embed="rId3"/>
          <a:srcRect/>
          <a:stretch>
            <a:fillRect/>
          </a:stretch>
        </p:blipFill>
        <p:spPr bwMode="auto">
          <a:xfrm>
            <a:off x="1738313" y="0"/>
            <a:ext cx="5665787" cy="6858000"/>
          </a:xfrm>
          <a:prstGeom prst="rect">
            <a:avLst/>
          </a:prstGeom>
          <a:noFill/>
          <a:ln w="9525">
            <a:noFill/>
            <a:miter lim="800000"/>
            <a:headEnd/>
            <a:tailEnd/>
          </a:ln>
        </p:spPr>
      </p:pic>
      <p:sp>
        <p:nvSpPr>
          <p:cNvPr id="4" name="任意多边形 3"/>
          <p:cNvSpPr/>
          <p:nvPr/>
        </p:nvSpPr>
        <p:spPr>
          <a:xfrm>
            <a:off x="3276600" y="2565400"/>
            <a:ext cx="744538" cy="3511550"/>
          </a:xfrm>
          <a:custGeom>
            <a:avLst/>
            <a:gdLst>
              <a:gd name="connsiteX0" fmla="*/ 745067 w 745067"/>
              <a:gd name="connsiteY0" fmla="*/ 0 h 3510844"/>
              <a:gd name="connsiteX1" fmla="*/ 711200 w 745067"/>
              <a:gd name="connsiteY1" fmla="*/ 11289 h 3510844"/>
              <a:gd name="connsiteX2" fmla="*/ 677333 w 745067"/>
              <a:gd name="connsiteY2" fmla="*/ 79022 h 3510844"/>
              <a:gd name="connsiteX3" fmla="*/ 666044 w 745067"/>
              <a:gd name="connsiteY3" fmla="*/ 124178 h 3510844"/>
              <a:gd name="connsiteX4" fmla="*/ 620889 w 745067"/>
              <a:gd name="connsiteY4" fmla="*/ 135467 h 3510844"/>
              <a:gd name="connsiteX5" fmla="*/ 575733 w 745067"/>
              <a:gd name="connsiteY5" fmla="*/ 158044 h 3510844"/>
              <a:gd name="connsiteX6" fmla="*/ 508000 w 745067"/>
              <a:gd name="connsiteY6" fmla="*/ 203200 h 3510844"/>
              <a:gd name="connsiteX7" fmla="*/ 440267 w 745067"/>
              <a:gd name="connsiteY7" fmla="*/ 259644 h 3510844"/>
              <a:gd name="connsiteX8" fmla="*/ 406400 w 745067"/>
              <a:gd name="connsiteY8" fmla="*/ 327378 h 3510844"/>
              <a:gd name="connsiteX9" fmla="*/ 428978 w 745067"/>
              <a:gd name="connsiteY9" fmla="*/ 474133 h 3510844"/>
              <a:gd name="connsiteX10" fmla="*/ 417689 w 745067"/>
              <a:gd name="connsiteY10" fmla="*/ 722489 h 3510844"/>
              <a:gd name="connsiteX11" fmla="*/ 406400 w 745067"/>
              <a:gd name="connsiteY11" fmla="*/ 812800 h 3510844"/>
              <a:gd name="connsiteX12" fmla="*/ 395111 w 745067"/>
              <a:gd name="connsiteY12" fmla="*/ 846667 h 3510844"/>
              <a:gd name="connsiteX13" fmla="*/ 361244 w 745067"/>
              <a:gd name="connsiteY13" fmla="*/ 869244 h 3510844"/>
              <a:gd name="connsiteX14" fmla="*/ 316089 w 745067"/>
              <a:gd name="connsiteY14" fmla="*/ 936978 h 3510844"/>
              <a:gd name="connsiteX15" fmla="*/ 304800 w 745067"/>
              <a:gd name="connsiteY15" fmla="*/ 970844 h 3510844"/>
              <a:gd name="connsiteX16" fmla="*/ 282222 w 745067"/>
              <a:gd name="connsiteY16" fmla="*/ 1049867 h 3510844"/>
              <a:gd name="connsiteX17" fmla="*/ 293511 w 745067"/>
              <a:gd name="connsiteY17" fmla="*/ 1083733 h 3510844"/>
              <a:gd name="connsiteX18" fmla="*/ 327378 w 745067"/>
              <a:gd name="connsiteY18" fmla="*/ 1106311 h 3510844"/>
              <a:gd name="connsiteX19" fmla="*/ 304800 w 745067"/>
              <a:gd name="connsiteY19" fmla="*/ 1196622 h 3510844"/>
              <a:gd name="connsiteX20" fmla="*/ 316089 w 745067"/>
              <a:gd name="connsiteY20" fmla="*/ 1241778 h 3510844"/>
              <a:gd name="connsiteX21" fmla="*/ 327378 w 745067"/>
              <a:gd name="connsiteY21" fmla="*/ 1275644 h 3510844"/>
              <a:gd name="connsiteX22" fmla="*/ 316089 w 745067"/>
              <a:gd name="connsiteY22" fmla="*/ 2054578 h 3510844"/>
              <a:gd name="connsiteX23" fmla="*/ 293511 w 745067"/>
              <a:gd name="connsiteY23" fmla="*/ 2088444 h 3510844"/>
              <a:gd name="connsiteX24" fmla="*/ 225778 w 745067"/>
              <a:gd name="connsiteY24" fmla="*/ 2122311 h 3510844"/>
              <a:gd name="connsiteX25" fmla="*/ 203200 w 745067"/>
              <a:gd name="connsiteY25" fmla="*/ 2156178 h 3510844"/>
              <a:gd name="connsiteX26" fmla="*/ 169333 w 745067"/>
              <a:gd name="connsiteY26" fmla="*/ 2178755 h 3510844"/>
              <a:gd name="connsiteX27" fmla="*/ 112889 w 745067"/>
              <a:gd name="connsiteY27" fmla="*/ 2280355 h 3510844"/>
              <a:gd name="connsiteX28" fmla="*/ 79022 w 745067"/>
              <a:gd name="connsiteY28" fmla="*/ 2607733 h 3510844"/>
              <a:gd name="connsiteX29" fmla="*/ 67733 w 745067"/>
              <a:gd name="connsiteY29" fmla="*/ 2641600 h 3510844"/>
              <a:gd name="connsiteX30" fmla="*/ 22578 w 745067"/>
              <a:gd name="connsiteY30" fmla="*/ 2743200 h 3510844"/>
              <a:gd name="connsiteX31" fmla="*/ 11289 w 745067"/>
              <a:gd name="connsiteY31" fmla="*/ 2777067 h 3510844"/>
              <a:gd name="connsiteX32" fmla="*/ 0 w 745067"/>
              <a:gd name="connsiteY32" fmla="*/ 2810933 h 3510844"/>
              <a:gd name="connsiteX33" fmla="*/ 33867 w 745067"/>
              <a:gd name="connsiteY33" fmla="*/ 2923822 h 3510844"/>
              <a:gd name="connsiteX34" fmla="*/ 45156 w 745067"/>
              <a:gd name="connsiteY34" fmla="*/ 2957689 h 3510844"/>
              <a:gd name="connsiteX35" fmla="*/ 67733 w 745067"/>
              <a:gd name="connsiteY35" fmla="*/ 3059289 h 3510844"/>
              <a:gd name="connsiteX36" fmla="*/ 79022 w 745067"/>
              <a:gd name="connsiteY36" fmla="*/ 3093155 h 3510844"/>
              <a:gd name="connsiteX37" fmla="*/ 124178 w 745067"/>
              <a:gd name="connsiteY37" fmla="*/ 3194755 h 3510844"/>
              <a:gd name="connsiteX38" fmla="*/ 135467 w 745067"/>
              <a:gd name="connsiteY38" fmla="*/ 3228622 h 3510844"/>
              <a:gd name="connsiteX39" fmla="*/ 124178 w 745067"/>
              <a:gd name="connsiteY39" fmla="*/ 3330222 h 3510844"/>
              <a:gd name="connsiteX40" fmla="*/ 79022 w 745067"/>
              <a:gd name="connsiteY40" fmla="*/ 3397955 h 3510844"/>
              <a:gd name="connsiteX41" fmla="*/ 79022 w 745067"/>
              <a:gd name="connsiteY41" fmla="*/ 3476978 h 3510844"/>
              <a:gd name="connsiteX42" fmla="*/ 90311 w 745067"/>
              <a:gd name="connsiteY42" fmla="*/ 3510844 h 351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45067" h="3510844">
                <a:moveTo>
                  <a:pt x="745067" y="0"/>
                </a:moveTo>
                <a:cubicBezTo>
                  <a:pt x="733778" y="3763"/>
                  <a:pt x="720492" y="3855"/>
                  <a:pt x="711200" y="11289"/>
                </a:cubicBezTo>
                <a:cubicBezTo>
                  <a:pt x="692875" y="25949"/>
                  <a:pt x="683393" y="57813"/>
                  <a:pt x="677333" y="79022"/>
                </a:cubicBezTo>
                <a:cubicBezTo>
                  <a:pt x="673071" y="93940"/>
                  <a:pt x="677015" y="113207"/>
                  <a:pt x="666044" y="124178"/>
                </a:cubicBezTo>
                <a:cubicBezTo>
                  <a:pt x="655073" y="135149"/>
                  <a:pt x="635416" y="130019"/>
                  <a:pt x="620889" y="135467"/>
                </a:cubicBezTo>
                <a:cubicBezTo>
                  <a:pt x="605132" y="141376"/>
                  <a:pt x="590163" y="149386"/>
                  <a:pt x="575733" y="158044"/>
                </a:cubicBezTo>
                <a:cubicBezTo>
                  <a:pt x="552465" y="172005"/>
                  <a:pt x="527187" y="184013"/>
                  <a:pt x="508000" y="203200"/>
                </a:cubicBezTo>
                <a:cubicBezTo>
                  <a:pt x="464540" y="246660"/>
                  <a:pt x="487417" y="228211"/>
                  <a:pt x="440267" y="259644"/>
                </a:cubicBezTo>
                <a:cubicBezTo>
                  <a:pt x="428852" y="276767"/>
                  <a:pt x="406400" y="304009"/>
                  <a:pt x="406400" y="327378"/>
                </a:cubicBezTo>
                <a:cubicBezTo>
                  <a:pt x="406400" y="368385"/>
                  <a:pt x="420384" y="431164"/>
                  <a:pt x="428978" y="474133"/>
                </a:cubicBezTo>
                <a:cubicBezTo>
                  <a:pt x="425215" y="556918"/>
                  <a:pt x="423202" y="639802"/>
                  <a:pt x="417689" y="722489"/>
                </a:cubicBezTo>
                <a:cubicBezTo>
                  <a:pt x="415671" y="752760"/>
                  <a:pt x="411827" y="782951"/>
                  <a:pt x="406400" y="812800"/>
                </a:cubicBezTo>
                <a:cubicBezTo>
                  <a:pt x="404271" y="824508"/>
                  <a:pt x="402545" y="837375"/>
                  <a:pt x="395111" y="846667"/>
                </a:cubicBezTo>
                <a:cubicBezTo>
                  <a:pt x="386635" y="857261"/>
                  <a:pt x="372533" y="861718"/>
                  <a:pt x="361244" y="869244"/>
                </a:cubicBezTo>
                <a:cubicBezTo>
                  <a:pt x="346192" y="891822"/>
                  <a:pt x="324670" y="911235"/>
                  <a:pt x="316089" y="936978"/>
                </a:cubicBezTo>
                <a:cubicBezTo>
                  <a:pt x="312326" y="948267"/>
                  <a:pt x="308069" y="959403"/>
                  <a:pt x="304800" y="970844"/>
                </a:cubicBezTo>
                <a:cubicBezTo>
                  <a:pt x="276447" y="1070077"/>
                  <a:pt x="309291" y="968660"/>
                  <a:pt x="282222" y="1049867"/>
                </a:cubicBezTo>
                <a:cubicBezTo>
                  <a:pt x="285985" y="1061156"/>
                  <a:pt x="286077" y="1074441"/>
                  <a:pt x="293511" y="1083733"/>
                </a:cubicBezTo>
                <a:cubicBezTo>
                  <a:pt x="301987" y="1094328"/>
                  <a:pt x="323651" y="1093265"/>
                  <a:pt x="327378" y="1106311"/>
                </a:cubicBezTo>
                <a:cubicBezTo>
                  <a:pt x="331569" y="1120981"/>
                  <a:pt x="311108" y="1177697"/>
                  <a:pt x="304800" y="1196622"/>
                </a:cubicBezTo>
                <a:cubicBezTo>
                  <a:pt x="308563" y="1211674"/>
                  <a:pt x="311827" y="1226860"/>
                  <a:pt x="316089" y="1241778"/>
                </a:cubicBezTo>
                <a:cubicBezTo>
                  <a:pt x="319358" y="1253219"/>
                  <a:pt x="327378" y="1263745"/>
                  <a:pt x="327378" y="1275644"/>
                </a:cubicBezTo>
                <a:cubicBezTo>
                  <a:pt x="327378" y="1535316"/>
                  <a:pt x="326899" y="1795131"/>
                  <a:pt x="316089" y="2054578"/>
                </a:cubicBezTo>
                <a:cubicBezTo>
                  <a:pt x="315524" y="2068134"/>
                  <a:pt x="303105" y="2078850"/>
                  <a:pt x="293511" y="2088444"/>
                </a:cubicBezTo>
                <a:cubicBezTo>
                  <a:pt x="271627" y="2110328"/>
                  <a:pt x="253323" y="2113129"/>
                  <a:pt x="225778" y="2122311"/>
                </a:cubicBezTo>
                <a:cubicBezTo>
                  <a:pt x="218252" y="2133600"/>
                  <a:pt x="212794" y="2146584"/>
                  <a:pt x="203200" y="2156178"/>
                </a:cubicBezTo>
                <a:cubicBezTo>
                  <a:pt x="193606" y="2165772"/>
                  <a:pt x="178267" y="2168544"/>
                  <a:pt x="169333" y="2178755"/>
                </a:cubicBezTo>
                <a:cubicBezTo>
                  <a:pt x="127532" y="2226528"/>
                  <a:pt x="128394" y="2233842"/>
                  <a:pt x="112889" y="2280355"/>
                </a:cubicBezTo>
                <a:cubicBezTo>
                  <a:pt x="100566" y="2563780"/>
                  <a:pt x="128995" y="2457815"/>
                  <a:pt x="79022" y="2607733"/>
                </a:cubicBezTo>
                <a:cubicBezTo>
                  <a:pt x="75259" y="2619022"/>
                  <a:pt x="74334" y="2631699"/>
                  <a:pt x="67733" y="2641600"/>
                </a:cubicBezTo>
                <a:cubicBezTo>
                  <a:pt x="31955" y="2695269"/>
                  <a:pt x="49446" y="2662596"/>
                  <a:pt x="22578" y="2743200"/>
                </a:cubicBezTo>
                <a:lnTo>
                  <a:pt x="11289" y="2777067"/>
                </a:lnTo>
                <a:lnTo>
                  <a:pt x="0" y="2810933"/>
                </a:lnTo>
                <a:cubicBezTo>
                  <a:pt x="17061" y="2879178"/>
                  <a:pt x="6382" y="2841368"/>
                  <a:pt x="33867" y="2923822"/>
                </a:cubicBezTo>
                <a:cubicBezTo>
                  <a:pt x="37630" y="2935111"/>
                  <a:pt x="42822" y="2946020"/>
                  <a:pt x="45156" y="2957689"/>
                </a:cubicBezTo>
                <a:cubicBezTo>
                  <a:pt x="52916" y="2996491"/>
                  <a:pt x="57104" y="3022087"/>
                  <a:pt x="67733" y="3059289"/>
                </a:cubicBezTo>
                <a:cubicBezTo>
                  <a:pt x="71002" y="3070730"/>
                  <a:pt x="73700" y="3082512"/>
                  <a:pt x="79022" y="3093155"/>
                </a:cubicBezTo>
                <a:cubicBezTo>
                  <a:pt x="132690" y="3200489"/>
                  <a:pt x="65932" y="3020018"/>
                  <a:pt x="124178" y="3194755"/>
                </a:cubicBezTo>
                <a:lnTo>
                  <a:pt x="135467" y="3228622"/>
                </a:lnTo>
                <a:cubicBezTo>
                  <a:pt x="131704" y="3262489"/>
                  <a:pt x="134954" y="3297896"/>
                  <a:pt x="124178" y="3330222"/>
                </a:cubicBezTo>
                <a:cubicBezTo>
                  <a:pt x="115597" y="3355965"/>
                  <a:pt x="79022" y="3397955"/>
                  <a:pt x="79022" y="3397955"/>
                </a:cubicBezTo>
                <a:cubicBezTo>
                  <a:pt x="63663" y="3444032"/>
                  <a:pt x="63756" y="3423549"/>
                  <a:pt x="79022" y="3476978"/>
                </a:cubicBezTo>
                <a:cubicBezTo>
                  <a:pt x="82291" y="3488419"/>
                  <a:pt x="90311" y="3510844"/>
                  <a:pt x="90311" y="3510844"/>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6" name="任意多边形 5"/>
          <p:cNvSpPr/>
          <p:nvPr/>
        </p:nvSpPr>
        <p:spPr>
          <a:xfrm>
            <a:off x="2460625" y="3529013"/>
            <a:ext cx="2054225" cy="184150"/>
          </a:xfrm>
          <a:custGeom>
            <a:avLst/>
            <a:gdLst>
              <a:gd name="connsiteX0" fmla="*/ 2054578 w 2054578"/>
              <a:gd name="connsiteY0" fmla="*/ 105349 h 183077"/>
              <a:gd name="connsiteX1" fmla="*/ 1885244 w 2054578"/>
              <a:gd name="connsiteY1" fmla="*/ 116638 h 183077"/>
              <a:gd name="connsiteX2" fmla="*/ 1851378 w 2054578"/>
              <a:gd name="connsiteY2" fmla="*/ 139216 h 183077"/>
              <a:gd name="connsiteX3" fmla="*/ 1806222 w 2054578"/>
              <a:gd name="connsiteY3" fmla="*/ 150505 h 183077"/>
              <a:gd name="connsiteX4" fmla="*/ 1738489 w 2054578"/>
              <a:gd name="connsiteY4" fmla="*/ 173083 h 183077"/>
              <a:gd name="connsiteX5" fmla="*/ 1490133 w 2054578"/>
              <a:gd name="connsiteY5" fmla="*/ 150505 h 183077"/>
              <a:gd name="connsiteX6" fmla="*/ 1444978 w 2054578"/>
              <a:gd name="connsiteY6" fmla="*/ 127927 h 183077"/>
              <a:gd name="connsiteX7" fmla="*/ 1320800 w 2054578"/>
              <a:gd name="connsiteY7" fmla="*/ 82771 h 183077"/>
              <a:gd name="connsiteX8" fmla="*/ 1253066 w 2054578"/>
              <a:gd name="connsiteY8" fmla="*/ 60194 h 183077"/>
              <a:gd name="connsiteX9" fmla="*/ 1219200 w 2054578"/>
              <a:gd name="connsiteY9" fmla="*/ 48905 h 183077"/>
              <a:gd name="connsiteX10" fmla="*/ 1027289 w 2054578"/>
              <a:gd name="connsiteY10" fmla="*/ 37616 h 183077"/>
              <a:gd name="connsiteX11" fmla="*/ 643466 w 2054578"/>
              <a:gd name="connsiteY11" fmla="*/ 37616 h 183077"/>
              <a:gd name="connsiteX12" fmla="*/ 609600 w 2054578"/>
              <a:gd name="connsiteY12" fmla="*/ 48905 h 183077"/>
              <a:gd name="connsiteX13" fmla="*/ 564444 w 2054578"/>
              <a:gd name="connsiteY13" fmla="*/ 60194 h 183077"/>
              <a:gd name="connsiteX14" fmla="*/ 169333 w 2054578"/>
              <a:gd name="connsiteY14" fmla="*/ 48905 h 183077"/>
              <a:gd name="connsiteX15" fmla="*/ 101600 w 2054578"/>
              <a:gd name="connsiteY15" fmla="*/ 26327 h 183077"/>
              <a:gd name="connsiteX16" fmla="*/ 67733 w 2054578"/>
              <a:gd name="connsiteY16" fmla="*/ 15038 h 183077"/>
              <a:gd name="connsiteX17" fmla="*/ 0 w 2054578"/>
              <a:gd name="connsiteY17" fmla="*/ 15038 h 18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54578" h="183077">
                <a:moveTo>
                  <a:pt x="2054578" y="105349"/>
                </a:moveTo>
                <a:cubicBezTo>
                  <a:pt x="1998133" y="109112"/>
                  <a:pt x="1941044" y="107338"/>
                  <a:pt x="1885244" y="116638"/>
                </a:cubicBezTo>
                <a:cubicBezTo>
                  <a:pt x="1871861" y="118868"/>
                  <a:pt x="1863848" y="133871"/>
                  <a:pt x="1851378" y="139216"/>
                </a:cubicBezTo>
                <a:cubicBezTo>
                  <a:pt x="1837117" y="145328"/>
                  <a:pt x="1821083" y="146047"/>
                  <a:pt x="1806222" y="150505"/>
                </a:cubicBezTo>
                <a:cubicBezTo>
                  <a:pt x="1783427" y="157344"/>
                  <a:pt x="1738489" y="173083"/>
                  <a:pt x="1738489" y="173083"/>
                </a:cubicBezTo>
                <a:cubicBezTo>
                  <a:pt x="1667269" y="169335"/>
                  <a:pt x="1566134" y="183077"/>
                  <a:pt x="1490133" y="150505"/>
                </a:cubicBezTo>
                <a:cubicBezTo>
                  <a:pt x="1474665" y="143876"/>
                  <a:pt x="1460030" y="135453"/>
                  <a:pt x="1444978" y="127927"/>
                </a:cubicBezTo>
                <a:cubicBezTo>
                  <a:pt x="1400366" y="61008"/>
                  <a:pt x="1443753" y="107361"/>
                  <a:pt x="1320800" y="82771"/>
                </a:cubicBezTo>
                <a:cubicBezTo>
                  <a:pt x="1297463" y="78104"/>
                  <a:pt x="1275644" y="67720"/>
                  <a:pt x="1253066" y="60194"/>
                </a:cubicBezTo>
                <a:cubicBezTo>
                  <a:pt x="1241777" y="56431"/>
                  <a:pt x="1231079" y="49604"/>
                  <a:pt x="1219200" y="48905"/>
                </a:cubicBezTo>
                <a:lnTo>
                  <a:pt x="1027289" y="37616"/>
                </a:lnTo>
                <a:cubicBezTo>
                  <a:pt x="876826" y="0"/>
                  <a:pt x="966541" y="18035"/>
                  <a:pt x="643466" y="37616"/>
                </a:cubicBezTo>
                <a:cubicBezTo>
                  <a:pt x="631588" y="38336"/>
                  <a:pt x="621041" y="45636"/>
                  <a:pt x="609600" y="48905"/>
                </a:cubicBezTo>
                <a:cubicBezTo>
                  <a:pt x="594682" y="53167"/>
                  <a:pt x="579496" y="56431"/>
                  <a:pt x="564444" y="60194"/>
                </a:cubicBezTo>
                <a:cubicBezTo>
                  <a:pt x="432740" y="56431"/>
                  <a:pt x="300739" y="58520"/>
                  <a:pt x="169333" y="48905"/>
                </a:cubicBezTo>
                <a:cubicBezTo>
                  <a:pt x="145597" y="47168"/>
                  <a:pt x="124178" y="33853"/>
                  <a:pt x="101600" y="26327"/>
                </a:cubicBezTo>
                <a:cubicBezTo>
                  <a:pt x="90311" y="22564"/>
                  <a:pt x="79633" y="15038"/>
                  <a:pt x="67733" y="15038"/>
                </a:cubicBezTo>
                <a:lnTo>
                  <a:pt x="0" y="15038"/>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7" name="任意多边形 6"/>
          <p:cNvSpPr/>
          <p:nvPr/>
        </p:nvSpPr>
        <p:spPr>
          <a:xfrm>
            <a:off x="3990975" y="2641600"/>
            <a:ext cx="446088" cy="1552575"/>
          </a:xfrm>
          <a:custGeom>
            <a:avLst/>
            <a:gdLst>
              <a:gd name="connsiteX0" fmla="*/ 174037 w 444970"/>
              <a:gd name="connsiteY0" fmla="*/ 0 h 1552840"/>
              <a:gd name="connsiteX1" fmla="*/ 140170 w 444970"/>
              <a:gd name="connsiteY1" fmla="*/ 79022 h 1552840"/>
              <a:gd name="connsiteX2" fmla="*/ 128881 w 444970"/>
              <a:gd name="connsiteY2" fmla="*/ 112889 h 1552840"/>
              <a:gd name="connsiteX3" fmla="*/ 106304 w 444970"/>
              <a:gd name="connsiteY3" fmla="*/ 158044 h 1552840"/>
              <a:gd name="connsiteX4" fmla="*/ 83726 w 444970"/>
              <a:gd name="connsiteY4" fmla="*/ 237067 h 1552840"/>
              <a:gd name="connsiteX5" fmla="*/ 72437 w 444970"/>
              <a:gd name="connsiteY5" fmla="*/ 270933 h 1552840"/>
              <a:gd name="connsiteX6" fmla="*/ 27281 w 444970"/>
              <a:gd name="connsiteY6" fmla="*/ 338667 h 1552840"/>
              <a:gd name="connsiteX7" fmla="*/ 27281 w 444970"/>
              <a:gd name="connsiteY7" fmla="*/ 508000 h 1552840"/>
              <a:gd name="connsiteX8" fmla="*/ 61148 w 444970"/>
              <a:gd name="connsiteY8" fmla="*/ 541867 h 1552840"/>
              <a:gd name="connsiteX9" fmla="*/ 106304 w 444970"/>
              <a:gd name="connsiteY9" fmla="*/ 609600 h 1552840"/>
              <a:gd name="connsiteX10" fmla="*/ 117593 w 444970"/>
              <a:gd name="connsiteY10" fmla="*/ 666044 h 1552840"/>
              <a:gd name="connsiteX11" fmla="*/ 128881 w 444970"/>
              <a:gd name="connsiteY11" fmla="*/ 699911 h 1552840"/>
              <a:gd name="connsiteX12" fmla="*/ 106304 w 444970"/>
              <a:gd name="connsiteY12" fmla="*/ 767644 h 1552840"/>
              <a:gd name="connsiteX13" fmla="*/ 95015 w 444970"/>
              <a:gd name="connsiteY13" fmla="*/ 801511 h 1552840"/>
              <a:gd name="connsiteX14" fmla="*/ 128881 w 444970"/>
              <a:gd name="connsiteY14" fmla="*/ 880533 h 1552840"/>
              <a:gd name="connsiteX15" fmla="*/ 162748 w 444970"/>
              <a:gd name="connsiteY15" fmla="*/ 903111 h 1552840"/>
              <a:gd name="connsiteX16" fmla="*/ 174037 w 444970"/>
              <a:gd name="connsiteY16" fmla="*/ 936978 h 1552840"/>
              <a:gd name="connsiteX17" fmla="*/ 196615 w 444970"/>
              <a:gd name="connsiteY17" fmla="*/ 1083733 h 1552840"/>
              <a:gd name="connsiteX18" fmla="*/ 185326 w 444970"/>
              <a:gd name="connsiteY18" fmla="*/ 1117600 h 1552840"/>
              <a:gd name="connsiteX19" fmla="*/ 162748 w 444970"/>
              <a:gd name="connsiteY19" fmla="*/ 1151467 h 1552840"/>
              <a:gd name="connsiteX20" fmla="*/ 174037 w 444970"/>
              <a:gd name="connsiteY20" fmla="*/ 1365956 h 1552840"/>
              <a:gd name="connsiteX21" fmla="*/ 185326 w 444970"/>
              <a:gd name="connsiteY21" fmla="*/ 1399822 h 1552840"/>
              <a:gd name="connsiteX22" fmla="*/ 264348 w 444970"/>
              <a:gd name="connsiteY22" fmla="*/ 1422400 h 1552840"/>
              <a:gd name="connsiteX23" fmla="*/ 332081 w 444970"/>
              <a:gd name="connsiteY23" fmla="*/ 1467556 h 1552840"/>
              <a:gd name="connsiteX24" fmla="*/ 343370 w 444970"/>
              <a:gd name="connsiteY24" fmla="*/ 1501422 h 1552840"/>
              <a:gd name="connsiteX25" fmla="*/ 444970 w 444970"/>
              <a:gd name="connsiteY25" fmla="*/ 1546578 h 15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4970" h="1552840">
                <a:moveTo>
                  <a:pt x="174037" y="0"/>
                </a:moveTo>
                <a:cubicBezTo>
                  <a:pt x="150542" y="93980"/>
                  <a:pt x="179151" y="1062"/>
                  <a:pt x="140170" y="79022"/>
                </a:cubicBezTo>
                <a:cubicBezTo>
                  <a:pt x="134848" y="89665"/>
                  <a:pt x="133568" y="101951"/>
                  <a:pt x="128881" y="112889"/>
                </a:cubicBezTo>
                <a:cubicBezTo>
                  <a:pt x="122252" y="128357"/>
                  <a:pt x="112933" y="142576"/>
                  <a:pt x="106304" y="158044"/>
                </a:cubicBezTo>
                <a:cubicBezTo>
                  <a:pt x="94703" y="185113"/>
                  <a:pt x="91911" y="208421"/>
                  <a:pt x="83726" y="237067"/>
                </a:cubicBezTo>
                <a:cubicBezTo>
                  <a:pt x="80457" y="248508"/>
                  <a:pt x="78216" y="260531"/>
                  <a:pt x="72437" y="270933"/>
                </a:cubicBezTo>
                <a:cubicBezTo>
                  <a:pt x="59259" y="294654"/>
                  <a:pt x="27281" y="338667"/>
                  <a:pt x="27281" y="338667"/>
                </a:cubicBezTo>
                <a:cubicBezTo>
                  <a:pt x="5605" y="403698"/>
                  <a:pt x="0" y="405693"/>
                  <a:pt x="27281" y="508000"/>
                </a:cubicBezTo>
                <a:cubicBezTo>
                  <a:pt x="31395" y="523426"/>
                  <a:pt x="51346" y="529265"/>
                  <a:pt x="61148" y="541867"/>
                </a:cubicBezTo>
                <a:cubicBezTo>
                  <a:pt x="77807" y="563286"/>
                  <a:pt x="106304" y="609600"/>
                  <a:pt x="106304" y="609600"/>
                </a:cubicBezTo>
                <a:cubicBezTo>
                  <a:pt x="110067" y="628415"/>
                  <a:pt x="112940" y="647430"/>
                  <a:pt x="117593" y="666044"/>
                </a:cubicBezTo>
                <a:cubicBezTo>
                  <a:pt x="120479" y="677588"/>
                  <a:pt x="130195" y="688084"/>
                  <a:pt x="128881" y="699911"/>
                </a:cubicBezTo>
                <a:cubicBezTo>
                  <a:pt x="126253" y="723564"/>
                  <a:pt x="113830" y="745066"/>
                  <a:pt x="106304" y="767644"/>
                </a:cubicBezTo>
                <a:lnTo>
                  <a:pt x="95015" y="801511"/>
                </a:lnTo>
                <a:cubicBezTo>
                  <a:pt x="103651" y="836054"/>
                  <a:pt x="102895" y="854547"/>
                  <a:pt x="128881" y="880533"/>
                </a:cubicBezTo>
                <a:cubicBezTo>
                  <a:pt x="138475" y="890127"/>
                  <a:pt x="151459" y="895585"/>
                  <a:pt x="162748" y="903111"/>
                </a:cubicBezTo>
                <a:cubicBezTo>
                  <a:pt x="166511" y="914400"/>
                  <a:pt x="172228" y="925217"/>
                  <a:pt x="174037" y="936978"/>
                </a:cubicBezTo>
                <a:cubicBezTo>
                  <a:pt x="198983" y="1099124"/>
                  <a:pt x="169442" y="1002217"/>
                  <a:pt x="196615" y="1083733"/>
                </a:cubicBezTo>
                <a:cubicBezTo>
                  <a:pt x="192852" y="1095022"/>
                  <a:pt x="190648" y="1106957"/>
                  <a:pt x="185326" y="1117600"/>
                </a:cubicBezTo>
                <a:cubicBezTo>
                  <a:pt x="179258" y="1129735"/>
                  <a:pt x="163364" y="1137913"/>
                  <a:pt x="162748" y="1151467"/>
                </a:cubicBezTo>
                <a:cubicBezTo>
                  <a:pt x="159497" y="1222988"/>
                  <a:pt x="167555" y="1294655"/>
                  <a:pt x="174037" y="1365956"/>
                </a:cubicBezTo>
                <a:cubicBezTo>
                  <a:pt x="175114" y="1377806"/>
                  <a:pt x="176912" y="1391408"/>
                  <a:pt x="185326" y="1399822"/>
                </a:cubicBezTo>
                <a:cubicBezTo>
                  <a:pt x="190724" y="1405220"/>
                  <a:pt x="263957" y="1422302"/>
                  <a:pt x="264348" y="1422400"/>
                </a:cubicBezTo>
                <a:cubicBezTo>
                  <a:pt x="286926" y="1437452"/>
                  <a:pt x="323500" y="1441813"/>
                  <a:pt x="332081" y="1467556"/>
                </a:cubicBezTo>
                <a:cubicBezTo>
                  <a:pt x="335844" y="1478845"/>
                  <a:pt x="334956" y="1493008"/>
                  <a:pt x="343370" y="1501422"/>
                </a:cubicBezTo>
                <a:cubicBezTo>
                  <a:pt x="394788" y="1552840"/>
                  <a:pt x="394664" y="1546578"/>
                  <a:pt x="444970" y="1546578"/>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9" name="任意多边形 8"/>
          <p:cNvSpPr/>
          <p:nvPr/>
        </p:nvSpPr>
        <p:spPr>
          <a:xfrm>
            <a:off x="1873250" y="4108450"/>
            <a:ext cx="3082925" cy="590550"/>
          </a:xfrm>
          <a:custGeom>
            <a:avLst/>
            <a:gdLst>
              <a:gd name="connsiteX0" fmla="*/ 3081866 w 3081866"/>
              <a:gd name="connsiteY0" fmla="*/ 203200 h 589402"/>
              <a:gd name="connsiteX1" fmla="*/ 2968977 w 3081866"/>
              <a:gd name="connsiteY1" fmla="*/ 180622 h 589402"/>
              <a:gd name="connsiteX2" fmla="*/ 2901244 w 3081866"/>
              <a:gd name="connsiteY2" fmla="*/ 146755 h 589402"/>
              <a:gd name="connsiteX3" fmla="*/ 2833511 w 3081866"/>
              <a:gd name="connsiteY3" fmla="*/ 101600 h 589402"/>
              <a:gd name="connsiteX4" fmla="*/ 2731911 w 3081866"/>
              <a:gd name="connsiteY4" fmla="*/ 45155 h 589402"/>
              <a:gd name="connsiteX5" fmla="*/ 2619022 w 3081866"/>
              <a:gd name="connsiteY5" fmla="*/ 22577 h 589402"/>
              <a:gd name="connsiteX6" fmla="*/ 2585155 w 3081866"/>
              <a:gd name="connsiteY6" fmla="*/ 0 h 589402"/>
              <a:gd name="connsiteX7" fmla="*/ 2528711 w 3081866"/>
              <a:gd name="connsiteY7" fmla="*/ 56444 h 589402"/>
              <a:gd name="connsiteX8" fmla="*/ 2517422 w 3081866"/>
              <a:gd name="connsiteY8" fmla="*/ 124177 h 589402"/>
              <a:gd name="connsiteX9" fmla="*/ 2460977 w 3081866"/>
              <a:gd name="connsiteY9" fmla="*/ 191911 h 589402"/>
              <a:gd name="connsiteX10" fmla="*/ 2427111 w 3081866"/>
              <a:gd name="connsiteY10" fmla="*/ 237066 h 589402"/>
              <a:gd name="connsiteX11" fmla="*/ 2359377 w 3081866"/>
              <a:gd name="connsiteY11" fmla="*/ 282222 h 589402"/>
              <a:gd name="connsiteX12" fmla="*/ 2325511 w 3081866"/>
              <a:gd name="connsiteY12" fmla="*/ 304800 h 589402"/>
              <a:gd name="connsiteX13" fmla="*/ 2291644 w 3081866"/>
              <a:gd name="connsiteY13" fmla="*/ 327377 h 589402"/>
              <a:gd name="connsiteX14" fmla="*/ 2269066 w 3081866"/>
              <a:gd name="connsiteY14" fmla="*/ 361244 h 589402"/>
              <a:gd name="connsiteX15" fmla="*/ 2235200 w 3081866"/>
              <a:gd name="connsiteY15" fmla="*/ 383822 h 589402"/>
              <a:gd name="connsiteX16" fmla="*/ 2190044 w 3081866"/>
              <a:gd name="connsiteY16" fmla="*/ 417688 h 589402"/>
              <a:gd name="connsiteX17" fmla="*/ 2122311 w 3081866"/>
              <a:gd name="connsiteY17" fmla="*/ 485422 h 589402"/>
              <a:gd name="connsiteX18" fmla="*/ 2088444 w 3081866"/>
              <a:gd name="connsiteY18" fmla="*/ 519288 h 589402"/>
              <a:gd name="connsiteX19" fmla="*/ 2054577 w 3081866"/>
              <a:gd name="connsiteY19" fmla="*/ 541866 h 589402"/>
              <a:gd name="connsiteX20" fmla="*/ 1896533 w 3081866"/>
              <a:gd name="connsiteY20" fmla="*/ 519288 h 589402"/>
              <a:gd name="connsiteX21" fmla="*/ 1873955 w 3081866"/>
              <a:gd name="connsiteY21" fmla="*/ 451555 h 589402"/>
              <a:gd name="connsiteX22" fmla="*/ 1817511 w 3081866"/>
              <a:gd name="connsiteY22" fmla="*/ 383822 h 589402"/>
              <a:gd name="connsiteX23" fmla="*/ 1761066 w 3081866"/>
              <a:gd name="connsiteY23" fmla="*/ 395111 h 589402"/>
              <a:gd name="connsiteX24" fmla="*/ 1749777 w 3081866"/>
              <a:gd name="connsiteY24" fmla="*/ 440266 h 589402"/>
              <a:gd name="connsiteX25" fmla="*/ 1682044 w 3081866"/>
              <a:gd name="connsiteY25" fmla="*/ 474133 h 589402"/>
              <a:gd name="connsiteX26" fmla="*/ 1580444 w 3081866"/>
              <a:gd name="connsiteY26" fmla="*/ 553155 h 589402"/>
              <a:gd name="connsiteX27" fmla="*/ 1512711 w 3081866"/>
              <a:gd name="connsiteY27" fmla="*/ 587022 h 589402"/>
              <a:gd name="connsiteX28" fmla="*/ 1478844 w 3081866"/>
              <a:gd name="connsiteY28" fmla="*/ 575733 h 589402"/>
              <a:gd name="connsiteX29" fmla="*/ 1422400 w 3081866"/>
              <a:gd name="connsiteY29" fmla="*/ 530577 h 589402"/>
              <a:gd name="connsiteX30" fmla="*/ 1365955 w 3081866"/>
              <a:gd name="connsiteY30" fmla="*/ 462844 h 589402"/>
              <a:gd name="connsiteX31" fmla="*/ 1354666 w 3081866"/>
              <a:gd name="connsiteY31" fmla="*/ 428977 h 589402"/>
              <a:gd name="connsiteX32" fmla="*/ 1320800 w 3081866"/>
              <a:gd name="connsiteY32" fmla="*/ 417688 h 589402"/>
              <a:gd name="connsiteX33" fmla="*/ 1230488 w 3081866"/>
              <a:gd name="connsiteY33" fmla="*/ 383822 h 589402"/>
              <a:gd name="connsiteX34" fmla="*/ 1207911 w 3081866"/>
              <a:gd name="connsiteY34" fmla="*/ 349955 h 589402"/>
              <a:gd name="connsiteX35" fmla="*/ 1140177 w 3081866"/>
              <a:gd name="connsiteY35" fmla="*/ 316088 h 589402"/>
              <a:gd name="connsiteX36" fmla="*/ 1106311 w 3081866"/>
              <a:gd name="connsiteY36" fmla="*/ 293511 h 589402"/>
              <a:gd name="connsiteX37" fmla="*/ 1038577 w 3081866"/>
              <a:gd name="connsiteY37" fmla="*/ 270933 h 589402"/>
              <a:gd name="connsiteX38" fmla="*/ 1004711 w 3081866"/>
              <a:gd name="connsiteY38" fmla="*/ 259644 h 589402"/>
              <a:gd name="connsiteX39" fmla="*/ 970844 w 3081866"/>
              <a:gd name="connsiteY39" fmla="*/ 248355 h 589402"/>
              <a:gd name="connsiteX40" fmla="*/ 643466 w 3081866"/>
              <a:gd name="connsiteY40" fmla="*/ 293511 h 589402"/>
              <a:gd name="connsiteX41" fmla="*/ 620888 w 3081866"/>
              <a:gd name="connsiteY41" fmla="*/ 327377 h 589402"/>
              <a:gd name="connsiteX42" fmla="*/ 575733 w 3081866"/>
              <a:gd name="connsiteY42" fmla="*/ 372533 h 589402"/>
              <a:gd name="connsiteX43" fmla="*/ 541866 w 3081866"/>
              <a:gd name="connsiteY43" fmla="*/ 406400 h 589402"/>
              <a:gd name="connsiteX44" fmla="*/ 474133 w 3081866"/>
              <a:gd name="connsiteY44" fmla="*/ 428977 h 589402"/>
              <a:gd name="connsiteX45" fmla="*/ 372533 w 3081866"/>
              <a:gd name="connsiteY45" fmla="*/ 474133 h 589402"/>
              <a:gd name="connsiteX46" fmla="*/ 304800 w 3081866"/>
              <a:gd name="connsiteY46" fmla="*/ 496711 h 589402"/>
              <a:gd name="connsiteX47" fmla="*/ 270933 w 3081866"/>
              <a:gd name="connsiteY47" fmla="*/ 519288 h 589402"/>
              <a:gd name="connsiteX48" fmla="*/ 158044 w 3081866"/>
              <a:gd name="connsiteY48" fmla="*/ 541866 h 589402"/>
              <a:gd name="connsiteX49" fmla="*/ 90311 w 3081866"/>
              <a:gd name="connsiteY49" fmla="*/ 564444 h 589402"/>
              <a:gd name="connsiteX50" fmla="*/ 0 w 3081866"/>
              <a:gd name="connsiteY50" fmla="*/ 587022 h 58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081866" h="589402">
                <a:moveTo>
                  <a:pt x="3081866" y="203200"/>
                </a:moveTo>
                <a:cubicBezTo>
                  <a:pt x="3052746" y="199040"/>
                  <a:pt x="3000501" y="196384"/>
                  <a:pt x="2968977" y="180622"/>
                </a:cubicBezTo>
                <a:cubicBezTo>
                  <a:pt x="2881442" y="136854"/>
                  <a:pt x="2986370" y="175130"/>
                  <a:pt x="2901244" y="146755"/>
                </a:cubicBezTo>
                <a:cubicBezTo>
                  <a:pt x="2826082" y="71593"/>
                  <a:pt x="2907030" y="142444"/>
                  <a:pt x="2833511" y="101600"/>
                </a:cubicBezTo>
                <a:cubicBezTo>
                  <a:pt x="2772245" y="67564"/>
                  <a:pt x="2784342" y="57255"/>
                  <a:pt x="2731911" y="45155"/>
                </a:cubicBezTo>
                <a:cubicBezTo>
                  <a:pt x="2694519" y="36526"/>
                  <a:pt x="2656652" y="30103"/>
                  <a:pt x="2619022" y="22577"/>
                </a:cubicBezTo>
                <a:cubicBezTo>
                  <a:pt x="2607733" y="15051"/>
                  <a:pt x="2598723" y="0"/>
                  <a:pt x="2585155" y="0"/>
                </a:cubicBezTo>
                <a:cubicBezTo>
                  <a:pt x="2560067" y="0"/>
                  <a:pt x="2538746" y="41391"/>
                  <a:pt x="2528711" y="56444"/>
                </a:cubicBezTo>
                <a:cubicBezTo>
                  <a:pt x="2524948" y="79022"/>
                  <a:pt x="2524660" y="102463"/>
                  <a:pt x="2517422" y="124177"/>
                </a:cubicBezTo>
                <a:cubicBezTo>
                  <a:pt x="2508349" y="151396"/>
                  <a:pt x="2478126" y="171904"/>
                  <a:pt x="2460977" y="191911"/>
                </a:cubicBezTo>
                <a:cubicBezTo>
                  <a:pt x="2448733" y="206196"/>
                  <a:pt x="2441173" y="224566"/>
                  <a:pt x="2427111" y="237066"/>
                </a:cubicBezTo>
                <a:cubicBezTo>
                  <a:pt x="2406830" y="255094"/>
                  <a:pt x="2381955" y="267170"/>
                  <a:pt x="2359377" y="282222"/>
                </a:cubicBezTo>
                <a:lnTo>
                  <a:pt x="2325511" y="304800"/>
                </a:lnTo>
                <a:lnTo>
                  <a:pt x="2291644" y="327377"/>
                </a:lnTo>
                <a:cubicBezTo>
                  <a:pt x="2284118" y="338666"/>
                  <a:pt x="2278660" y="351650"/>
                  <a:pt x="2269066" y="361244"/>
                </a:cubicBezTo>
                <a:cubicBezTo>
                  <a:pt x="2259472" y="370838"/>
                  <a:pt x="2246240" y="375936"/>
                  <a:pt x="2235200" y="383822"/>
                </a:cubicBezTo>
                <a:cubicBezTo>
                  <a:pt x="2219890" y="394758"/>
                  <a:pt x="2204029" y="405102"/>
                  <a:pt x="2190044" y="417688"/>
                </a:cubicBezTo>
                <a:cubicBezTo>
                  <a:pt x="2166311" y="439048"/>
                  <a:pt x="2144889" y="462844"/>
                  <a:pt x="2122311" y="485422"/>
                </a:cubicBezTo>
                <a:cubicBezTo>
                  <a:pt x="2111022" y="496711"/>
                  <a:pt x="2101728" y="510432"/>
                  <a:pt x="2088444" y="519288"/>
                </a:cubicBezTo>
                <a:lnTo>
                  <a:pt x="2054577" y="541866"/>
                </a:lnTo>
                <a:cubicBezTo>
                  <a:pt x="2001896" y="534340"/>
                  <a:pt x="1944131" y="543087"/>
                  <a:pt x="1896533" y="519288"/>
                </a:cubicBezTo>
                <a:cubicBezTo>
                  <a:pt x="1875247" y="508645"/>
                  <a:pt x="1890783" y="468383"/>
                  <a:pt x="1873955" y="451555"/>
                </a:cubicBezTo>
                <a:cubicBezTo>
                  <a:pt x="1830495" y="408095"/>
                  <a:pt x="1848944" y="430972"/>
                  <a:pt x="1817511" y="383822"/>
                </a:cubicBezTo>
                <a:cubicBezTo>
                  <a:pt x="1798696" y="387585"/>
                  <a:pt x="1775806" y="382828"/>
                  <a:pt x="1761066" y="395111"/>
                </a:cubicBezTo>
                <a:cubicBezTo>
                  <a:pt x="1749147" y="405043"/>
                  <a:pt x="1758383" y="427357"/>
                  <a:pt x="1749777" y="440266"/>
                </a:cubicBezTo>
                <a:cubicBezTo>
                  <a:pt x="1737272" y="459024"/>
                  <a:pt x="1701363" y="467693"/>
                  <a:pt x="1682044" y="474133"/>
                </a:cubicBezTo>
                <a:cubicBezTo>
                  <a:pt x="1628989" y="527188"/>
                  <a:pt x="1661461" y="499144"/>
                  <a:pt x="1580444" y="553155"/>
                </a:cubicBezTo>
                <a:cubicBezTo>
                  <a:pt x="1536676" y="582334"/>
                  <a:pt x="1559449" y="571442"/>
                  <a:pt x="1512711" y="587022"/>
                </a:cubicBezTo>
                <a:cubicBezTo>
                  <a:pt x="1501422" y="583259"/>
                  <a:pt x="1488136" y="583167"/>
                  <a:pt x="1478844" y="575733"/>
                </a:cubicBezTo>
                <a:cubicBezTo>
                  <a:pt x="1405897" y="517375"/>
                  <a:pt x="1507524" y="558953"/>
                  <a:pt x="1422400" y="530577"/>
                </a:cubicBezTo>
                <a:cubicBezTo>
                  <a:pt x="1397432" y="505610"/>
                  <a:pt x="1381672" y="494279"/>
                  <a:pt x="1365955" y="462844"/>
                </a:cubicBezTo>
                <a:cubicBezTo>
                  <a:pt x="1360633" y="452201"/>
                  <a:pt x="1363080" y="437391"/>
                  <a:pt x="1354666" y="428977"/>
                </a:cubicBezTo>
                <a:cubicBezTo>
                  <a:pt x="1346252" y="420563"/>
                  <a:pt x="1331443" y="423009"/>
                  <a:pt x="1320800" y="417688"/>
                </a:cubicBezTo>
                <a:cubicBezTo>
                  <a:pt x="1243286" y="378932"/>
                  <a:pt x="1339385" y="405601"/>
                  <a:pt x="1230488" y="383822"/>
                </a:cubicBezTo>
                <a:cubicBezTo>
                  <a:pt x="1222962" y="372533"/>
                  <a:pt x="1217505" y="359549"/>
                  <a:pt x="1207911" y="349955"/>
                </a:cubicBezTo>
                <a:cubicBezTo>
                  <a:pt x="1175560" y="317603"/>
                  <a:pt x="1176902" y="334450"/>
                  <a:pt x="1140177" y="316088"/>
                </a:cubicBezTo>
                <a:cubicBezTo>
                  <a:pt x="1128042" y="310021"/>
                  <a:pt x="1118709" y="299021"/>
                  <a:pt x="1106311" y="293511"/>
                </a:cubicBezTo>
                <a:cubicBezTo>
                  <a:pt x="1084563" y="283845"/>
                  <a:pt x="1061155" y="278459"/>
                  <a:pt x="1038577" y="270933"/>
                </a:cubicBezTo>
                <a:lnTo>
                  <a:pt x="1004711" y="259644"/>
                </a:lnTo>
                <a:lnTo>
                  <a:pt x="970844" y="248355"/>
                </a:lnTo>
                <a:cubicBezTo>
                  <a:pt x="770241" y="256071"/>
                  <a:pt x="728814" y="191094"/>
                  <a:pt x="643466" y="293511"/>
                </a:cubicBezTo>
                <a:cubicBezTo>
                  <a:pt x="634780" y="303934"/>
                  <a:pt x="628414" y="316088"/>
                  <a:pt x="620888" y="327377"/>
                </a:cubicBezTo>
                <a:cubicBezTo>
                  <a:pt x="599387" y="391885"/>
                  <a:pt x="627339" y="338129"/>
                  <a:pt x="575733" y="372533"/>
                </a:cubicBezTo>
                <a:cubicBezTo>
                  <a:pt x="562449" y="381389"/>
                  <a:pt x="555822" y="398647"/>
                  <a:pt x="541866" y="406400"/>
                </a:cubicBezTo>
                <a:cubicBezTo>
                  <a:pt x="521062" y="417958"/>
                  <a:pt x="493935" y="415776"/>
                  <a:pt x="474133" y="428977"/>
                </a:cubicBezTo>
                <a:cubicBezTo>
                  <a:pt x="420464" y="464756"/>
                  <a:pt x="453137" y="447265"/>
                  <a:pt x="372533" y="474133"/>
                </a:cubicBezTo>
                <a:cubicBezTo>
                  <a:pt x="372532" y="474133"/>
                  <a:pt x="304801" y="496710"/>
                  <a:pt x="304800" y="496711"/>
                </a:cubicBezTo>
                <a:cubicBezTo>
                  <a:pt x="293511" y="504237"/>
                  <a:pt x="283068" y="513221"/>
                  <a:pt x="270933" y="519288"/>
                </a:cubicBezTo>
                <a:cubicBezTo>
                  <a:pt x="239407" y="535051"/>
                  <a:pt x="187169" y="537705"/>
                  <a:pt x="158044" y="541866"/>
                </a:cubicBezTo>
                <a:lnTo>
                  <a:pt x="90311" y="564444"/>
                </a:lnTo>
                <a:cubicBezTo>
                  <a:pt x="15438" y="589402"/>
                  <a:pt x="46376" y="587022"/>
                  <a:pt x="0" y="587022"/>
                </a:cubicBezTo>
              </a:path>
            </a:pathLst>
          </a:custGeom>
          <a:ln w="381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0" name="任意多边形 9"/>
          <p:cNvSpPr/>
          <p:nvPr/>
        </p:nvSpPr>
        <p:spPr>
          <a:xfrm>
            <a:off x="2889250" y="2438400"/>
            <a:ext cx="666750" cy="1139825"/>
          </a:xfrm>
          <a:custGeom>
            <a:avLst/>
            <a:gdLst>
              <a:gd name="connsiteX0" fmla="*/ 666044 w 666044"/>
              <a:gd name="connsiteY0" fmla="*/ 0 h 1140178"/>
              <a:gd name="connsiteX1" fmla="*/ 632177 w 666044"/>
              <a:gd name="connsiteY1" fmla="*/ 33867 h 1140178"/>
              <a:gd name="connsiteX2" fmla="*/ 598311 w 666044"/>
              <a:gd name="connsiteY2" fmla="*/ 56444 h 1140178"/>
              <a:gd name="connsiteX3" fmla="*/ 564444 w 666044"/>
              <a:gd name="connsiteY3" fmla="*/ 101600 h 1140178"/>
              <a:gd name="connsiteX4" fmla="*/ 496711 w 666044"/>
              <a:gd name="connsiteY4" fmla="*/ 169333 h 1140178"/>
              <a:gd name="connsiteX5" fmla="*/ 485422 w 666044"/>
              <a:gd name="connsiteY5" fmla="*/ 293511 h 1140178"/>
              <a:gd name="connsiteX6" fmla="*/ 496711 w 666044"/>
              <a:gd name="connsiteY6" fmla="*/ 327378 h 1140178"/>
              <a:gd name="connsiteX7" fmla="*/ 451555 w 666044"/>
              <a:gd name="connsiteY7" fmla="*/ 609600 h 1140178"/>
              <a:gd name="connsiteX8" fmla="*/ 417688 w 666044"/>
              <a:gd name="connsiteY8" fmla="*/ 620889 h 1140178"/>
              <a:gd name="connsiteX9" fmla="*/ 383822 w 666044"/>
              <a:gd name="connsiteY9" fmla="*/ 643467 h 1140178"/>
              <a:gd name="connsiteX10" fmla="*/ 349955 w 666044"/>
              <a:gd name="connsiteY10" fmla="*/ 711200 h 1140178"/>
              <a:gd name="connsiteX11" fmla="*/ 327377 w 666044"/>
              <a:gd name="connsiteY11" fmla="*/ 745067 h 1140178"/>
              <a:gd name="connsiteX12" fmla="*/ 316088 w 666044"/>
              <a:gd name="connsiteY12" fmla="*/ 824089 h 1140178"/>
              <a:gd name="connsiteX13" fmla="*/ 248355 w 666044"/>
              <a:gd name="connsiteY13" fmla="*/ 925689 h 1140178"/>
              <a:gd name="connsiteX14" fmla="*/ 225777 w 666044"/>
              <a:gd name="connsiteY14" fmla="*/ 959556 h 1140178"/>
              <a:gd name="connsiteX15" fmla="*/ 191911 w 666044"/>
              <a:gd name="connsiteY15" fmla="*/ 1027289 h 1140178"/>
              <a:gd name="connsiteX16" fmla="*/ 180622 w 666044"/>
              <a:gd name="connsiteY16" fmla="*/ 1061156 h 1140178"/>
              <a:gd name="connsiteX17" fmla="*/ 45155 w 666044"/>
              <a:gd name="connsiteY17" fmla="*/ 1095022 h 1140178"/>
              <a:gd name="connsiteX18" fmla="*/ 11288 w 666044"/>
              <a:gd name="connsiteY18" fmla="*/ 1106311 h 1140178"/>
              <a:gd name="connsiteX19" fmla="*/ 0 w 666044"/>
              <a:gd name="connsiteY19" fmla="*/ 1140178 h 114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6044" h="1140178">
                <a:moveTo>
                  <a:pt x="666044" y="0"/>
                </a:moveTo>
                <a:cubicBezTo>
                  <a:pt x="654755" y="11289"/>
                  <a:pt x="644442" y="23646"/>
                  <a:pt x="632177" y="33867"/>
                </a:cubicBezTo>
                <a:cubicBezTo>
                  <a:pt x="621754" y="42553"/>
                  <a:pt x="607904" y="46851"/>
                  <a:pt x="598311" y="56444"/>
                </a:cubicBezTo>
                <a:cubicBezTo>
                  <a:pt x="585007" y="69748"/>
                  <a:pt x="577031" y="87615"/>
                  <a:pt x="564444" y="101600"/>
                </a:cubicBezTo>
                <a:cubicBezTo>
                  <a:pt x="543084" y="125333"/>
                  <a:pt x="496711" y="169333"/>
                  <a:pt x="496711" y="169333"/>
                </a:cubicBezTo>
                <a:cubicBezTo>
                  <a:pt x="470893" y="246788"/>
                  <a:pt x="467186" y="220568"/>
                  <a:pt x="485422" y="293511"/>
                </a:cubicBezTo>
                <a:cubicBezTo>
                  <a:pt x="488308" y="305055"/>
                  <a:pt x="492948" y="316089"/>
                  <a:pt x="496711" y="327378"/>
                </a:cubicBezTo>
                <a:cubicBezTo>
                  <a:pt x="489844" y="485326"/>
                  <a:pt x="556718" y="557019"/>
                  <a:pt x="451555" y="609600"/>
                </a:cubicBezTo>
                <a:cubicBezTo>
                  <a:pt x="440912" y="614922"/>
                  <a:pt x="428977" y="617126"/>
                  <a:pt x="417688" y="620889"/>
                </a:cubicBezTo>
                <a:cubicBezTo>
                  <a:pt x="406399" y="628415"/>
                  <a:pt x="393416" y="633873"/>
                  <a:pt x="383822" y="643467"/>
                </a:cubicBezTo>
                <a:cubicBezTo>
                  <a:pt x="351468" y="675821"/>
                  <a:pt x="368319" y="674472"/>
                  <a:pt x="349955" y="711200"/>
                </a:cubicBezTo>
                <a:cubicBezTo>
                  <a:pt x="343887" y="723335"/>
                  <a:pt x="334903" y="733778"/>
                  <a:pt x="327377" y="745067"/>
                </a:cubicBezTo>
                <a:cubicBezTo>
                  <a:pt x="323614" y="771408"/>
                  <a:pt x="325640" y="799254"/>
                  <a:pt x="316088" y="824089"/>
                </a:cubicBezTo>
                <a:cubicBezTo>
                  <a:pt x="316087" y="824090"/>
                  <a:pt x="259644" y="908755"/>
                  <a:pt x="248355" y="925689"/>
                </a:cubicBezTo>
                <a:cubicBezTo>
                  <a:pt x="240829" y="936978"/>
                  <a:pt x="230068" y="946685"/>
                  <a:pt x="225777" y="959556"/>
                </a:cubicBezTo>
                <a:cubicBezTo>
                  <a:pt x="197401" y="1044682"/>
                  <a:pt x="235679" y="939750"/>
                  <a:pt x="191911" y="1027289"/>
                </a:cubicBezTo>
                <a:cubicBezTo>
                  <a:pt x="186589" y="1037932"/>
                  <a:pt x="188056" y="1051864"/>
                  <a:pt x="180622" y="1061156"/>
                </a:cubicBezTo>
                <a:cubicBezTo>
                  <a:pt x="150272" y="1099093"/>
                  <a:pt x="80198" y="1091128"/>
                  <a:pt x="45155" y="1095022"/>
                </a:cubicBezTo>
                <a:cubicBezTo>
                  <a:pt x="33866" y="1098785"/>
                  <a:pt x="19702" y="1097897"/>
                  <a:pt x="11288" y="1106311"/>
                </a:cubicBezTo>
                <a:cubicBezTo>
                  <a:pt x="2874" y="1114725"/>
                  <a:pt x="0" y="1140178"/>
                  <a:pt x="0" y="1140178"/>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4" name="椭圆 13"/>
          <p:cNvSpPr/>
          <p:nvPr/>
        </p:nvSpPr>
        <p:spPr>
          <a:xfrm>
            <a:off x="4071938" y="3643313"/>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椭圆 14"/>
          <p:cNvSpPr/>
          <p:nvPr/>
        </p:nvSpPr>
        <p:spPr>
          <a:xfrm>
            <a:off x="4357688" y="4214813"/>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椭圆 16"/>
          <p:cNvSpPr/>
          <p:nvPr/>
        </p:nvSpPr>
        <p:spPr>
          <a:xfrm>
            <a:off x="4786313" y="4286250"/>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椭圆 17"/>
          <p:cNvSpPr/>
          <p:nvPr/>
        </p:nvSpPr>
        <p:spPr>
          <a:xfrm>
            <a:off x="3571875" y="4500563"/>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椭圆 18"/>
          <p:cNvSpPr/>
          <p:nvPr/>
        </p:nvSpPr>
        <p:spPr>
          <a:xfrm>
            <a:off x="2071688" y="4500563"/>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 name="五角星 19"/>
          <p:cNvSpPr/>
          <p:nvPr/>
        </p:nvSpPr>
        <p:spPr>
          <a:xfrm>
            <a:off x="2714625" y="3000375"/>
            <a:ext cx="214313" cy="21431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椭圆 20"/>
          <p:cNvSpPr/>
          <p:nvPr/>
        </p:nvSpPr>
        <p:spPr>
          <a:xfrm>
            <a:off x="3286125" y="2857500"/>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椭圆 21"/>
          <p:cNvSpPr/>
          <p:nvPr/>
        </p:nvSpPr>
        <p:spPr>
          <a:xfrm>
            <a:off x="3286125" y="6000750"/>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椭圆 22"/>
          <p:cNvSpPr/>
          <p:nvPr/>
        </p:nvSpPr>
        <p:spPr>
          <a:xfrm>
            <a:off x="3276600" y="4941888"/>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椭圆 23"/>
          <p:cNvSpPr/>
          <p:nvPr/>
        </p:nvSpPr>
        <p:spPr>
          <a:xfrm>
            <a:off x="3429000" y="3500438"/>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椭圆 24"/>
          <p:cNvSpPr/>
          <p:nvPr/>
        </p:nvSpPr>
        <p:spPr>
          <a:xfrm>
            <a:off x="4143375" y="2500313"/>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任意多边形 25"/>
          <p:cNvSpPr/>
          <p:nvPr/>
        </p:nvSpPr>
        <p:spPr>
          <a:xfrm>
            <a:off x="2243138" y="5246688"/>
            <a:ext cx="1071562" cy="488950"/>
          </a:xfrm>
          <a:custGeom>
            <a:avLst/>
            <a:gdLst>
              <a:gd name="connsiteX0" fmla="*/ 1018886 w 1070541"/>
              <a:gd name="connsiteY0" fmla="*/ 14254 h 489128"/>
              <a:gd name="connsiteX1" fmla="*/ 849553 w 1070541"/>
              <a:gd name="connsiteY1" fmla="*/ 36832 h 489128"/>
              <a:gd name="connsiteX2" fmla="*/ 781819 w 1070541"/>
              <a:gd name="connsiteY2" fmla="*/ 59410 h 489128"/>
              <a:gd name="connsiteX3" fmla="*/ 747953 w 1070541"/>
              <a:gd name="connsiteY3" fmla="*/ 81988 h 489128"/>
              <a:gd name="connsiteX4" fmla="*/ 714086 w 1070541"/>
              <a:gd name="connsiteY4" fmla="*/ 93276 h 489128"/>
              <a:gd name="connsiteX5" fmla="*/ 668930 w 1070541"/>
              <a:gd name="connsiteY5" fmla="*/ 194876 h 489128"/>
              <a:gd name="connsiteX6" fmla="*/ 612486 w 1070541"/>
              <a:gd name="connsiteY6" fmla="*/ 217454 h 489128"/>
              <a:gd name="connsiteX7" fmla="*/ 544753 w 1070541"/>
              <a:gd name="connsiteY7" fmla="*/ 228743 h 489128"/>
              <a:gd name="connsiteX8" fmla="*/ 488308 w 1070541"/>
              <a:gd name="connsiteY8" fmla="*/ 285188 h 489128"/>
              <a:gd name="connsiteX9" fmla="*/ 465730 w 1070541"/>
              <a:gd name="connsiteY9" fmla="*/ 352921 h 489128"/>
              <a:gd name="connsiteX10" fmla="*/ 454441 w 1070541"/>
              <a:gd name="connsiteY10" fmla="*/ 386788 h 489128"/>
              <a:gd name="connsiteX11" fmla="*/ 420575 w 1070541"/>
              <a:gd name="connsiteY11" fmla="*/ 420654 h 489128"/>
              <a:gd name="connsiteX12" fmla="*/ 386708 w 1070541"/>
              <a:gd name="connsiteY12" fmla="*/ 431943 h 489128"/>
              <a:gd name="connsiteX13" fmla="*/ 364130 w 1070541"/>
              <a:gd name="connsiteY13" fmla="*/ 465810 h 489128"/>
              <a:gd name="connsiteX14" fmla="*/ 127064 w 1070541"/>
              <a:gd name="connsiteY14" fmla="*/ 465810 h 489128"/>
              <a:gd name="connsiteX15" fmla="*/ 59330 w 1070541"/>
              <a:gd name="connsiteY15" fmla="*/ 398076 h 489128"/>
              <a:gd name="connsiteX16" fmla="*/ 2886 w 1070541"/>
              <a:gd name="connsiteY16" fmla="*/ 296476 h 489128"/>
              <a:gd name="connsiteX17" fmla="*/ 2886 w 1070541"/>
              <a:gd name="connsiteY17" fmla="*/ 183588 h 48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541" h="489128">
                <a:moveTo>
                  <a:pt x="1018886" y="14254"/>
                </a:moveTo>
                <a:cubicBezTo>
                  <a:pt x="922687" y="46320"/>
                  <a:pt x="1070541" y="0"/>
                  <a:pt x="849553" y="36832"/>
                </a:cubicBezTo>
                <a:cubicBezTo>
                  <a:pt x="826078" y="40745"/>
                  <a:pt x="781819" y="59410"/>
                  <a:pt x="781819" y="59410"/>
                </a:cubicBezTo>
                <a:cubicBezTo>
                  <a:pt x="770530" y="66936"/>
                  <a:pt x="760088" y="75921"/>
                  <a:pt x="747953" y="81988"/>
                </a:cubicBezTo>
                <a:cubicBezTo>
                  <a:pt x="737310" y="87310"/>
                  <a:pt x="721003" y="83593"/>
                  <a:pt x="714086" y="93276"/>
                </a:cubicBezTo>
                <a:cubicBezTo>
                  <a:pt x="696437" y="117985"/>
                  <a:pt x="699454" y="173073"/>
                  <a:pt x="668930" y="194876"/>
                </a:cubicBezTo>
                <a:cubicBezTo>
                  <a:pt x="652440" y="206654"/>
                  <a:pt x="632036" y="212122"/>
                  <a:pt x="612486" y="217454"/>
                </a:cubicBezTo>
                <a:cubicBezTo>
                  <a:pt x="590403" y="223477"/>
                  <a:pt x="567331" y="224980"/>
                  <a:pt x="544753" y="228743"/>
                </a:cubicBezTo>
                <a:cubicBezTo>
                  <a:pt x="513857" y="249341"/>
                  <a:pt x="504152" y="249538"/>
                  <a:pt x="488308" y="285188"/>
                </a:cubicBezTo>
                <a:cubicBezTo>
                  <a:pt x="478642" y="306936"/>
                  <a:pt x="473256" y="330343"/>
                  <a:pt x="465730" y="352921"/>
                </a:cubicBezTo>
                <a:cubicBezTo>
                  <a:pt x="461967" y="364210"/>
                  <a:pt x="462855" y="378374"/>
                  <a:pt x="454441" y="386788"/>
                </a:cubicBezTo>
                <a:cubicBezTo>
                  <a:pt x="443152" y="398077"/>
                  <a:pt x="433858" y="411798"/>
                  <a:pt x="420575" y="420654"/>
                </a:cubicBezTo>
                <a:cubicBezTo>
                  <a:pt x="410674" y="427255"/>
                  <a:pt x="397997" y="428180"/>
                  <a:pt x="386708" y="431943"/>
                </a:cubicBezTo>
                <a:cubicBezTo>
                  <a:pt x="379182" y="443232"/>
                  <a:pt x="377098" y="461820"/>
                  <a:pt x="364130" y="465810"/>
                </a:cubicBezTo>
                <a:cubicBezTo>
                  <a:pt x="288346" y="489128"/>
                  <a:pt x="203010" y="473405"/>
                  <a:pt x="127064" y="465810"/>
                </a:cubicBezTo>
                <a:cubicBezTo>
                  <a:pt x="58255" y="431406"/>
                  <a:pt x="98035" y="462584"/>
                  <a:pt x="59330" y="398076"/>
                </a:cubicBezTo>
                <a:cubicBezTo>
                  <a:pt x="46792" y="377179"/>
                  <a:pt x="5557" y="331204"/>
                  <a:pt x="2886" y="296476"/>
                </a:cubicBezTo>
                <a:cubicBezTo>
                  <a:pt x="0" y="258958"/>
                  <a:pt x="2886" y="221217"/>
                  <a:pt x="2886" y="183588"/>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2" name="椭圆 22"/>
          <p:cNvSpPr/>
          <p:nvPr/>
        </p:nvSpPr>
        <p:spPr>
          <a:xfrm>
            <a:off x="3203575" y="5157788"/>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椭圆 22"/>
          <p:cNvSpPr/>
          <p:nvPr/>
        </p:nvSpPr>
        <p:spPr>
          <a:xfrm>
            <a:off x="2700338" y="5445125"/>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椭圆 22"/>
          <p:cNvSpPr/>
          <p:nvPr/>
        </p:nvSpPr>
        <p:spPr>
          <a:xfrm>
            <a:off x="2484438" y="5661025"/>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任意多边形 3"/>
          <p:cNvSpPr/>
          <p:nvPr/>
        </p:nvSpPr>
        <p:spPr>
          <a:xfrm>
            <a:off x="3267075" y="2565400"/>
            <a:ext cx="744538" cy="3511550"/>
          </a:xfrm>
          <a:custGeom>
            <a:avLst/>
            <a:gdLst>
              <a:gd name="connsiteX0" fmla="*/ 745067 w 745067"/>
              <a:gd name="connsiteY0" fmla="*/ 0 h 3510844"/>
              <a:gd name="connsiteX1" fmla="*/ 711200 w 745067"/>
              <a:gd name="connsiteY1" fmla="*/ 11289 h 3510844"/>
              <a:gd name="connsiteX2" fmla="*/ 677333 w 745067"/>
              <a:gd name="connsiteY2" fmla="*/ 79022 h 3510844"/>
              <a:gd name="connsiteX3" fmla="*/ 666044 w 745067"/>
              <a:gd name="connsiteY3" fmla="*/ 124178 h 3510844"/>
              <a:gd name="connsiteX4" fmla="*/ 620889 w 745067"/>
              <a:gd name="connsiteY4" fmla="*/ 135467 h 3510844"/>
              <a:gd name="connsiteX5" fmla="*/ 575733 w 745067"/>
              <a:gd name="connsiteY5" fmla="*/ 158044 h 3510844"/>
              <a:gd name="connsiteX6" fmla="*/ 508000 w 745067"/>
              <a:gd name="connsiteY6" fmla="*/ 203200 h 3510844"/>
              <a:gd name="connsiteX7" fmla="*/ 440267 w 745067"/>
              <a:gd name="connsiteY7" fmla="*/ 259644 h 3510844"/>
              <a:gd name="connsiteX8" fmla="*/ 406400 w 745067"/>
              <a:gd name="connsiteY8" fmla="*/ 327378 h 3510844"/>
              <a:gd name="connsiteX9" fmla="*/ 428978 w 745067"/>
              <a:gd name="connsiteY9" fmla="*/ 474133 h 3510844"/>
              <a:gd name="connsiteX10" fmla="*/ 417689 w 745067"/>
              <a:gd name="connsiteY10" fmla="*/ 722489 h 3510844"/>
              <a:gd name="connsiteX11" fmla="*/ 406400 w 745067"/>
              <a:gd name="connsiteY11" fmla="*/ 812800 h 3510844"/>
              <a:gd name="connsiteX12" fmla="*/ 395111 w 745067"/>
              <a:gd name="connsiteY12" fmla="*/ 846667 h 3510844"/>
              <a:gd name="connsiteX13" fmla="*/ 361244 w 745067"/>
              <a:gd name="connsiteY13" fmla="*/ 869244 h 3510844"/>
              <a:gd name="connsiteX14" fmla="*/ 316089 w 745067"/>
              <a:gd name="connsiteY14" fmla="*/ 936978 h 3510844"/>
              <a:gd name="connsiteX15" fmla="*/ 304800 w 745067"/>
              <a:gd name="connsiteY15" fmla="*/ 970844 h 3510844"/>
              <a:gd name="connsiteX16" fmla="*/ 282222 w 745067"/>
              <a:gd name="connsiteY16" fmla="*/ 1049867 h 3510844"/>
              <a:gd name="connsiteX17" fmla="*/ 293511 w 745067"/>
              <a:gd name="connsiteY17" fmla="*/ 1083733 h 3510844"/>
              <a:gd name="connsiteX18" fmla="*/ 327378 w 745067"/>
              <a:gd name="connsiteY18" fmla="*/ 1106311 h 3510844"/>
              <a:gd name="connsiteX19" fmla="*/ 304800 w 745067"/>
              <a:gd name="connsiteY19" fmla="*/ 1196622 h 3510844"/>
              <a:gd name="connsiteX20" fmla="*/ 316089 w 745067"/>
              <a:gd name="connsiteY20" fmla="*/ 1241778 h 3510844"/>
              <a:gd name="connsiteX21" fmla="*/ 327378 w 745067"/>
              <a:gd name="connsiteY21" fmla="*/ 1275644 h 3510844"/>
              <a:gd name="connsiteX22" fmla="*/ 316089 w 745067"/>
              <a:gd name="connsiteY22" fmla="*/ 2054578 h 3510844"/>
              <a:gd name="connsiteX23" fmla="*/ 293511 w 745067"/>
              <a:gd name="connsiteY23" fmla="*/ 2088444 h 3510844"/>
              <a:gd name="connsiteX24" fmla="*/ 225778 w 745067"/>
              <a:gd name="connsiteY24" fmla="*/ 2122311 h 3510844"/>
              <a:gd name="connsiteX25" fmla="*/ 203200 w 745067"/>
              <a:gd name="connsiteY25" fmla="*/ 2156178 h 3510844"/>
              <a:gd name="connsiteX26" fmla="*/ 169333 w 745067"/>
              <a:gd name="connsiteY26" fmla="*/ 2178755 h 3510844"/>
              <a:gd name="connsiteX27" fmla="*/ 112889 w 745067"/>
              <a:gd name="connsiteY27" fmla="*/ 2280355 h 3510844"/>
              <a:gd name="connsiteX28" fmla="*/ 79022 w 745067"/>
              <a:gd name="connsiteY28" fmla="*/ 2607733 h 3510844"/>
              <a:gd name="connsiteX29" fmla="*/ 67733 w 745067"/>
              <a:gd name="connsiteY29" fmla="*/ 2641600 h 3510844"/>
              <a:gd name="connsiteX30" fmla="*/ 22578 w 745067"/>
              <a:gd name="connsiteY30" fmla="*/ 2743200 h 3510844"/>
              <a:gd name="connsiteX31" fmla="*/ 11289 w 745067"/>
              <a:gd name="connsiteY31" fmla="*/ 2777067 h 3510844"/>
              <a:gd name="connsiteX32" fmla="*/ 0 w 745067"/>
              <a:gd name="connsiteY32" fmla="*/ 2810933 h 3510844"/>
              <a:gd name="connsiteX33" fmla="*/ 33867 w 745067"/>
              <a:gd name="connsiteY33" fmla="*/ 2923822 h 3510844"/>
              <a:gd name="connsiteX34" fmla="*/ 45156 w 745067"/>
              <a:gd name="connsiteY34" fmla="*/ 2957689 h 3510844"/>
              <a:gd name="connsiteX35" fmla="*/ 67733 w 745067"/>
              <a:gd name="connsiteY35" fmla="*/ 3059289 h 3510844"/>
              <a:gd name="connsiteX36" fmla="*/ 79022 w 745067"/>
              <a:gd name="connsiteY36" fmla="*/ 3093155 h 3510844"/>
              <a:gd name="connsiteX37" fmla="*/ 124178 w 745067"/>
              <a:gd name="connsiteY37" fmla="*/ 3194755 h 3510844"/>
              <a:gd name="connsiteX38" fmla="*/ 135467 w 745067"/>
              <a:gd name="connsiteY38" fmla="*/ 3228622 h 3510844"/>
              <a:gd name="connsiteX39" fmla="*/ 124178 w 745067"/>
              <a:gd name="connsiteY39" fmla="*/ 3330222 h 3510844"/>
              <a:gd name="connsiteX40" fmla="*/ 79022 w 745067"/>
              <a:gd name="connsiteY40" fmla="*/ 3397955 h 3510844"/>
              <a:gd name="connsiteX41" fmla="*/ 79022 w 745067"/>
              <a:gd name="connsiteY41" fmla="*/ 3476978 h 3510844"/>
              <a:gd name="connsiteX42" fmla="*/ 90311 w 745067"/>
              <a:gd name="connsiteY42" fmla="*/ 3510844 h 351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45067" h="3510844">
                <a:moveTo>
                  <a:pt x="745067" y="0"/>
                </a:moveTo>
                <a:cubicBezTo>
                  <a:pt x="733778" y="3763"/>
                  <a:pt x="720492" y="3855"/>
                  <a:pt x="711200" y="11289"/>
                </a:cubicBezTo>
                <a:cubicBezTo>
                  <a:pt x="692875" y="25949"/>
                  <a:pt x="683393" y="57813"/>
                  <a:pt x="677333" y="79022"/>
                </a:cubicBezTo>
                <a:cubicBezTo>
                  <a:pt x="673071" y="93940"/>
                  <a:pt x="677015" y="113207"/>
                  <a:pt x="666044" y="124178"/>
                </a:cubicBezTo>
                <a:cubicBezTo>
                  <a:pt x="655073" y="135149"/>
                  <a:pt x="635416" y="130019"/>
                  <a:pt x="620889" y="135467"/>
                </a:cubicBezTo>
                <a:cubicBezTo>
                  <a:pt x="605132" y="141376"/>
                  <a:pt x="590163" y="149386"/>
                  <a:pt x="575733" y="158044"/>
                </a:cubicBezTo>
                <a:cubicBezTo>
                  <a:pt x="552465" y="172005"/>
                  <a:pt x="527187" y="184013"/>
                  <a:pt x="508000" y="203200"/>
                </a:cubicBezTo>
                <a:cubicBezTo>
                  <a:pt x="464540" y="246660"/>
                  <a:pt x="487417" y="228211"/>
                  <a:pt x="440267" y="259644"/>
                </a:cubicBezTo>
                <a:cubicBezTo>
                  <a:pt x="428852" y="276767"/>
                  <a:pt x="406400" y="304009"/>
                  <a:pt x="406400" y="327378"/>
                </a:cubicBezTo>
                <a:cubicBezTo>
                  <a:pt x="406400" y="368385"/>
                  <a:pt x="420384" y="431164"/>
                  <a:pt x="428978" y="474133"/>
                </a:cubicBezTo>
                <a:cubicBezTo>
                  <a:pt x="425215" y="556918"/>
                  <a:pt x="423202" y="639802"/>
                  <a:pt x="417689" y="722489"/>
                </a:cubicBezTo>
                <a:cubicBezTo>
                  <a:pt x="415671" y="752760"/>
                  <a:pt x="411827" y="782951"/>
                  <a:pt x="406400" y="812800"/>
                </a:cubicBezTo>
                <a:cubicBezTo>
                  <a:pt x="404271" y="824508"/>
                  <a:pt x="402545" y="837375"/>
                  <a:pt x="395111" y="846667"/>
                </a:cubicBezTo>
                <a:cubicBezTo>
                  <a:pt x="386635" y="857261"/>
                  <a:pt x="372533" y="861718"/>
                  <a:pt x="361244" y="869244"/>
                </a:cubicBezTo>
                <a:cubicBezTo>
                  <a:pt x="346192" y="891822"/>
                  <a:pt x="324670" y="911235"/>
                  <a:pt x="316089" y="936978"/>
                </a:cubicBezTo>
                <a:cubicBezTo>
                  <a:pt x="312326" y="948267"/>
                  <a:pt x="308069" y="959403"/>
                  <a:pt x="304800" y="970844"/>
                </a:cubicBezTo>
                <a:cubicBezTo>
                  <a:pt x="276447" y="1070077"/>
                  <a:pt x="309291" y="968660"/>
                  <a:pt x="282222" y="1049867"/>
                </a:cubicBezTo>
                <a:cubicBezTo>
                  <a:pt x="285985" y="1061156"/>
                  <a:pt x="286077" y="1074441"/>
                  <a:pt x="293511" y="1083733"/>
                </a:cubicBezTo>
                <a:cubicBezTo>
                  <a:pt x="301987" y="1094328"/>
                  <a:pt x="323651" y="1093265"/>
                  <a:pt x="327378" y="1106311"/>
                </a:cubicBezTo>
                <a:cubicBezTo>
                  <a:pt x="331569" y="1120981"/>
                  <a:pt x="311108" y="1177697"/>
                  <a:pt x="304800" y="1196622"/>
                </a:cubicBezTo>
                <a:cubicBezTo>
                  <a:pt x="308563" y="1211674"/>
                  <a:pt x="311827" y="1226860"/>
                  <a:pt x="316089" y="1241778"/>
                </a:cubicBezTo>
                <a:cubicBezTo>
                  <a:pt x="319358" y="1253219"/>
                  <a:pt x="327378" y="1263745"/>
                  <a:pt x="327378" y="1275644"/>
                </a:cubicBezTo>
                <a:cubicBezTo>
                  <a:pt x="327378" y="1535316"/>
                  <a:pt x="326899" y="1795131"/>
                  <a:pt x="316089" y="2054578"/>
                </a:cubicBezTo>
                <a:cubicBezTo>
                  <a:pt x="315524" y="2068134"/>
                  <a:pt x="303105" y="2078850"/>
                  <a:pt x="293511" y="2088444"/>
                </a:cubicBezTo>
                <a:cubicBezTo>
                  <a:pt x="271627" y="2110328"/>
                  <a:pt x="253323" y="2113129"/>
                  <a:pt x="225778" y="2122311"/>
                </a:cubicBezTo>
                <a:cubicBezTo>
                  <a:pt x="218252" y="2133600"/>
                  <a:pt x="212794" y="2146584"/>
                  <a:pt x="203200" y="2156178"/>
                </a:cubicBezTo>
                <a:cubicBezTo>
                  <a:pt x="193606" y="2165772"/>
                  <a:pt x="178267" y="2168544"/>
                  <a:pt x="169333" y="2178755"/>
                </a:cubicBezTo>
                <a:cubicBezTo>
                  <a:pt x="127532" y="2226528"/>
                  <a:pt x="128394" y="2233842"/>
                  <a:pt x="112889" y="2280355"/>
                </a:cubicBezTo>
                <a:cubicBezTo>
                  <a:pt x="100566" y="2563780"/>
                  <a:pt x="128995" y="2457815"/>
                  <a:pt x="79022" y="2607733"/>
                </a:cubicBezTo>
                <a:cubicBezTo>
                  <a:pt x="75259" y="2619022"/>
                  <a:pt x="74334" y="2631699"/>
                  <a:pt x="67733" y="2641600"/>
                </a:cubicBezTo>
                <a:cubicBezTo>
                  <a:pt x="31955" y="2695269"/>
                  <a:pt x="49446" y="2662596"/>
                  <a:pt x="22578" y="2743200"/>
                </a:cubicBezTo>
                <a:lnTo>
                  <a:pt x="11289" y="2777067"/>
                </a:lnTo>
                <a:lnTo>
                  <a:pt x="0" y="2810933"/>
                </a:lnTo>
                <a:cubicBezTo>
                  <a:pt x="17061" y="2879178"/>
                  <a:pt x="6382" y="2841368"/>
                  <a:pt x="33867" y="2923822"/>
                </a:cubicBezTo>
                <a:cubicBezTo>
                  <a:pt x="37630" y="2935111"/>
                  <a:pt x="42822" y="2946020"/>
                  <a:pt x="45156" y="2957689"/>
                </a:cubicBezTo>
                <a:cubicBezTo>
                  <a:pt x="52916" y="2996491"/>
                  <a:pt x="57104" y="3022087"/>
                  <a:pt x="67733" y="3059289"/>
                </a:cubicBezTo>
                <a:cubicBezTo>
                  <a:pt x="71002" y="3070730"/>
                  <a:pt x="73700" y="3082512"/>
                  <a:pt x="79022" y="3093155"/>
                </a:cubicBezTo>
                <a:cubicBezTo>
                  <a:pt x="132690" y="3200489"/>
                  <a:pt x="65932" y="3020018"/>
                  <a:pt x="124178" y="3194755"/>
                </a:cubicBezTo>
                <a:lnTo>
                  <a:pt x="135467" y="3228622"/>
                </a:lnTo>
                <a:cubicBezTo>
                  <a:pt x="131704" y="3262489"/>
                  <a:pt x="134954" y="3297896"/>
                  <a:pt x="124178" y="3330222"/>
                </a:cubicBezTo>
                <a:cubicBezTo>
                  <a:pt x="115597" y="3355965"/>
                  <a:pt x="79022" y="3397955"/>
                  <a:pt x="79022" y="3397955"/>
                </a:cubicBezTo>
                <a:cubicBezTo>
                  <a:pt x="63663" y="3444032"/>
                  <a:pt x="63756" y="3423549"/>
                  <a:pt x="79022" y="3476978"/>
                </a:cubicBezTo>
                <a:cubicBezTo>
                  <a:pt x="82291" y="3488419"/>
                  <a:pt x="90311" y="3510844"/>
                  <a:pt x="90311" y="3510844"/>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1" name="椭圆 20"/>
          <p:cNvSpPr/>
          <p:nvPr/>
        </p:nvSpPr>
        <p:spPr>
          <a:xfrm>
            <a:off x="3276600" y="2852738"/>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25624" name="图片 2" descr="抗日战争全图.jpg"/>
          <p:cNvPicPr>
            <a:picLocks noChangeAspect="1"/>
          </p:cNvPicPr>
          <p:nvPr/>
        </p:nvPicPr>
        <p:blipFill>
          <a:blip r:embed="rId3"/>
          <a:srcRect/>
          <a:stretch>
            <a:fillRect/>
          </a:stretch>
        </p:blipFill>
        <p:spPr bwMode="auto">
          <a:xfrm>
            <a:off x="1738313" y="0"/>
            <a:ext cx="5665787" cy="6858000"/>
          </a:xfrm>
          <a:prstGeom prst="rect">
            <a:avLst/>
          </a:prstGeom>
          <a:noFill/>
          <a:ln w="9525">
            <a:noFill/>
            <a:miter lim="800000"/>
            <a:headEnd/>
            <a:tailEnd/>
          </a:ln>
        </p:spPr>
      </p:pic>
      <p:sp>
        <p:nvSpPr>
          <p:cNvPr id="27" name="Text Box 21"/>
          <p:cNvSpPr txBox="1">
            <a:spLocks noChangeArrowheads="1"/>
          </p:cNvSpPr>
          <p:nvPr/>
        </p:nvSpPr>
        <p:spPr bwMode="auto">
          <a:xfrm>
            <a:off x="142875" y="4786313"/>
            <a:ext cx="1655763" cy="954087"/>
          </a:xfrm>
          <a:prstGeom prst="rect">
            <a:avLst/>
          </a:prstGeom>
          <a:noFill/>
          <a:ln w="9525">
            <a:noFill/>
            <a:miter lim="800000"/>
            <a:headEnd/>
            <a:tailEnd/>
          </a:ln>
        </p:spPr>
        <p:txBody>
          <a:bodyPr>
            <a:spAutoFit/>
          </a:bodyPr>
          <a:lstStyle/>
          <a:p>
            <a:pPr>
              <a:spcBef>
                <a:spcPct val="50000"/>
              </a:spcBef>
            </a:pPr>
            <a:r>
              <a:rPr lang="zh-CN" altLang="en-US" sz="2800">
                <a:solidFill>
                  <a:schemeClr val="bg1"/>
                </a:solidFill>
              </a:rPr>
              <a:t>还有滇西部分地区</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图片 2" descr="抗日战争全图.jpg"/>
          <p:cNvPicPr>
            <a:picLocks noChangeAspect="1"/>
          </p:cNvPicPr>
          <p:nvPr/>
        </p:nvPicPr>
        <p:blipFill>
          <a:blip r:embed="rId3"/>
          <a:srcRect/>
          <a:stretch>
            <a:fillRect/>
          </a:stretch>
        </p:blipFill>
        <p:spPr bwMode="auto">
          <a:xfrm>
            <a:off x="1763713" y="0"/>
            <a:ext cx="5665787" cy="6858000"/>
          </a:xfrm>
          <a:prstGeom prst="rect">
            <a:avLst/>
          </a:prstGeom>
          <a:noFill/>
          <a:ln w="9525">
            <a:noFill/>
            <a:miter lim="800000"/>
            <a:headEnd/>
            <a:tailEnd/>
          </a:ln>
        </p:spPr>
      </p:pic>
      <p:sp>
        <p:nvSpPr>
          <p:cNvPr id="4" name="任意多边形 3"/>
          <p:cNvSpPr/>
          <p:nvPr/>
        </p:nvSpPr>
        <p:spPr>
          <a:xfrm>
            <a:off x="3251200" y="2551113"/>
            <a:ext cx="744538" cy="3511550"/>
          </a:xfrm>
          <a:custGeom>
            <a:avLst/>
            <a:gdLst>
              <a:gd name="connsiteX0" fmla="*/ 745067 w 745067"/>
              <a:gd name="connsiteY0" fmla="*/ 0 h 3510844"/>
              <a:gd name="connsiteX1" fmla="*/ 711200 w 745067"/>
              <a:gd name="connsiteY1" fmla="*/ 11289 h 3510844"/>
              <a:gd name="connsiteX2" fmla="*/ 677333 w 745067"/>
              <a:gd name="connsiteY2" fmla="*/ 79022 h 3510844"/>
              <a:gd name="connsiteX3" fmla="*/ 666044 w 745067"/>
              <a:gd name="connsiteY3" fmla="*/ 124178 h 3510844"/>
              <a:gd name="connsiteX4" fmla="*/ 620889 w 745067"/>
              <a:gd name="connsiteY4" fmla="*/ 135467 h 3510844"/>
              <a:gd name="connsiteX5" fmla="*/ 575733 w 745067"/>
              <a:gd name="connsiteY5" fmla="*/ 158044 h 3510844"/>
              <a:gd name="connsiteX6" fmla="*/ 508000 w 745067"/>
              <a:gd name="connsiteY6" fmla="*/ 203200 h 3510844"/>
              <a:gd name="connsiteX7" fmla="*/ 440267 w 745067"/>
              <a:gd name="connsiteY7" fmla="*/ 259644 h 3510844"/>
              <a:gd name="connsiteX8" fmla="*/ 406400 w 745067"/>
              <a:gd name="connsiteY8" fmla="*/ 327378 h 3510844"/>
              <a:gd name="connsiteX9" fmla="*/ 428978 w 745067"/>
              <a:gd name="connsiteY9" fmla="*/ 474133 h 3510844"/>
              <a:gd name="connsiteX10" fmla="*/ 417689 w 745067"/>
              <a:gd name="connsiteY10" fmla="*/ 722489 h 3510844"/>
              <a:gd name="connsiteX11" fmla="*/ 406400 w 745067"/>
              <a:gd name="connsiteY11" fmla="*/ 812800 h 3510844"/>
              <a:gd name="connsiteX12" fmla="*/ 395111 w 745067"/>
              <a:gd name="connsiteY12" fmla="*/ 846667 h 3510844"/>
              <a:gd name="connsiteX13" fmla="*/ 361244 w 745067"/>
              <a:gd name="connsiteY13" fmla="*/ 869244 h 3510844"/>
              <a:gd name="connsiteX14" fmla="*/ 316089 w 745067"/>
              <a:gd name="connsiteY14" fmla="*/ 936978 h 3510844"/>
              <a:gd name="connsiteX15" fmla="*/ 304800 w 745067"/>
              <a:gd name="connsiteY15" fmla="*/ 970844 h 3510844"/>
              <a:gd name="connsiteX16" fmla="*/ 282222 w 745067"/>
              <a:gd name="connsiteY16" fmla="*/ 1049867 h 3510844"/>
              <a:gd name="connsiteX17" fmla="*/ 293511 w 745067"/>
              <a:gd name="connsiteY17" fmla="*/ 1083733 h 3510844"/>
              <a:gd name="connsiteX18" fmla="*/ 327378 w 745067"/>
              <a:gd name="connsiteY18" fmla="*/ 1106311 h 3510844"/>
              <a:gd name="connsiteX19" fmla="*/ 304800 w 745067"/>
              <a:gd name="connsiteY19" fmla="*/ 1196622 h 3510844"/>
              <a:gd name="connsiteX20" fmla="*/ 316089 w 745067"/>
              <a:gd name="connsiteY20" fmla="*/ 1241778 h 3510844"/>
              <a:gd name="connsiteX21" fmla="*/ 327378 w 745067"/>
              <a:gd name="connsiteY21" fmla="*/ 1275644 h 3510844"/>
              <a:gd name="connsiteX22" fmla="*/ 316089 w 745067"/>
              <a:gd name="connsiteY22" fmla="*/ 2054578 h 3510844"/>
              <a:gd name="connsiteX23" fmla="*/ 293511 w 745067"/>
              <a:gd name="connsiteY23" fmla="*/ 2088444 h 3510844"/>
              <a:gd name="connsiteX24" fmla="*/ 225778 w 745067"/>
              <a:gd name="connsiteY24" fmla="*/ 2122311 h 3510844"/>
              <a:gd name="connsiteX25" fmla="*/ 203200 w 745067"/>
              <a:gd name="connsiteY25" fmla="*/ 2156178 h 3510844"/>
              <a:gd name="connsiteX26" fmla="*/ 169333 w 745067"/>
              <a:gd name="connsiteY26" fmla="*/ 2178755 h 3510844"/>
              <a:gd name="connsiteX27" fmla="*/ 112889 w 745067"/>
              <a:gd name="connsiteY27" fmla="*/ 2280355 h 3510844"/>
              <a:gd name="connsiteX28" fmla="*/ 79022 w 745067"/>
              <a:gd name="connsiteY28" fmla="*/ 2607733 h 3510844"/>
              <a:gd name="connsiteX29" fmla="*/ 67733 w 745067"/>
              <a:gd name="connsiteY29" fmla="*/ 2641600 h 3510844"/>
              <a:gd name="connsiteX30" fmla="*/ 22578 w 745067"/>
              <a:gd name="connsiteY30" fmla="*/ 2743200 h 3510844"/>
              <a:gd name="connsiteX31" fmla="*/ 11289 w 745067"/>
              <a:gd name="connsiteY31" fmla="*/ 2777067 h 3510844"/>
              <a:gd name="connsiteX32" fmla="*/ 0 w 745067"/>
              <a:gd name="connsiteY32" fmla="*/ 2810933 h 3510844"/>
              <a:gd name="connsiteX33" fmla="*/ 33867 w 745067"/>
              <a:gd name="connsiteY33" fmla="*/ 2923822 h 3510844"/>
              <a:gd name="connsiteX34" fmla="*/ 45156 w 745067"/>
              <a:gd name="connsiteY34" fmla="*/ 2957689 h 3510844"/>
              <a:gd name="connsiteX35" fmla="*/ 67733 w 745067"/>
              <a:gd name="connsiteY35" fmla="*/ 3059289 h 3510844"/>
              <a:gd name="connsiteX36" fmla="*/ 79022 w 745067"/>
              <a:gd name="connsiteY36" fmla="*/ 3093155 h 3510844"/>
              <a:gd name="connsiteX37" fmla="*/ 124178 w 745067"/>
              <a:gd name="connsiteY37" fmla="*/ 3194755 h 3510844"/>
              <a:gd name="connsiteX38" fmla="*/ 135467 w 745067"/>
              <a:gd name="connsiteY38" fmla="*/ 3228622 h 3510844"/>
              <a:gd name="connsiteX39" fmla="*/ 124178 w 745067"/>
              <a:gd name="connsiteY39" fmla="*/ 3330222 h 3510844"/>
              <a:gd name="connsiteX40" fmla="*/ 79022 w 745067"/>
              <a:gd name="connsiteY40" fmla="*/ 3397955 h 3510844"/>
              <a:gd name="connsiteX41" fmla="*/ 79022 w 745067"/>
              <a:gd name="connsiteY41" fmla="*/ 3476978 h 3510844"/>
              <a:gd name="connsiteX42" fmla="*/ 90311 w 745067"/>
              <a:gd name="connsiteY42" fmla="*/ 3510844 h 351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45067" h="3510844">
                <a:moveTo>
                  <a:pt x="745067" y="0"/>
                </a:moveTo>
                <a:cubicBezTo>
                  <a:pt x="733778" y="3763"/>
                  <a:pt x="720492" y="3855"/>
                  <a:pt x="711200" y="11289"/>
                </a:cubicBezTo>
                <a:cubicBezTo>
                  <a:pt x="692875" y="25949"/>
                  <a:pt x="683393" y="57813"/>
                  <a:pt x="677333" y="79022"/>
                </a:cubicBezTo>
                <a:cubicBezTo>
                  <a:pt x="673071" y="93940"/>
                  <a:pt x="677015" y="113207"/>
                  <a:pt x="666044" y="124178"/>
                </a:cubicBezTo>
                <a:cubicBezTo>
                  <a:pt x="655073" y="135149"/>
                  <a:pt x="635416" y="130019"/>
                  <a:pt x="620889" y="135467"/>
                </a:cubicBezTo>
                <a:cubicBezTo>
                  <a:pt x="605132" y="141376"/>
                  <a:pt x="590163" y="149386"/>
                  <a:pt x="575733" y="158044"/>
                </a:cubicBezTo>
                <a:cubicBezTo>
                  <a:pt x="552465" y="172005"/>
                  <a:pt x="527187" y="184013"/>
                  <a:pt x="508000" y="203200"/>
                </a:cubicBezTo>
                <a:cubicBezTo>
                  <a:pt x="464540" y="246660"/>
                  <a:pt x="487417" y="228211"/>
                  <a:pt x="440267" y="259644"/>
                </a:cubicBezTo>
                <a:cubicBezTo>
                  <a:pt x="428852" y="276767"/>
                  <a:pt x="406400" y="304009"/>
                  <a:pt x="406400" y="327378"/>
                </a:cubicBezTo>
                <a:cubicBezTo>
                  <a:pt x="406400" y="368385"/>
                  <a:pt x="420384" y="431164"/>
                  <a:pt x="428978" y="474133"/>
                </a:cubicBezTo>
                <a:cubicBezTo>
                  <a:pt x="425215" y="556918"/>
                  <a:pt x="423202" y="639802"/>
                  <a:pt x="417689" y="722489"/>
                </a:cubicBezTo>
                <a:cubicBezTo>
                  <a:pt x="415671" y="752760"/>
                  <a:pt x="411827" y="782951"/>
                  <a:pt x="406400" y="812800"/>
                </a:cubicBezTo>
                <a:cubicBezTo>
                  <a:pt x="404271" y="824508"/>
                  <a:pt x="402545" y="837375"/>
                  <a:pt x="395111" y="846667"/>
                </a:cubicBezTo>
                <a:cubicBezTo>
                  <a:pt x="386635" y="857261"/>
                  <a:pt x="372533" y="861718"/>
                  <a:pt x="361244" y="869244"/>
                </a:cubicBezTo>
                <a:cubicBezTo>
                  <a:pt x="346192" y="891822"/>
                  <a:pt x="324670" y="911235"/>
                  <a:pt x="316089" y="936978"/>
                </a:cubicBezTo>
                <a:cubicBezTo>
                  <a:pt x="312326" y="948267"/>
                  <a:pt x="308069" y="959403"/>
                  <a:pt x="304800" y="970844"/>
                </a:cubicBezTo>
                <a:cubicBezTo>
                  <a:pt x="276447" y="1070077"/>
                  <a:pt x="309291" y="968660"/>
                  <a:pt x="282222" y="1049867"/>
                </a:cubicBezTo>
                <a:cubicBezTo>
                  <a:pt x="285985" y="1061156"/>
                  <a:pt x="286077" y="1074441"/>
                  <a:pt x="293511" y="1083733"/>
                </a:cubicBezTo>
                <a:cubicBezTo>
                  <a:pt x="301987" y="1094328"/>
                  <a:pt x="323651" y="1093265"/>
                  <a:pt x="327378" y="1106311"/>
                </a:cubicBezTo>
                <a:cubicBezTo>
                  <a:pt x="331569" y="1120981"/>
                  <a:pt x="311108" y="1177697"/>
                  <a:pt x="304800" y="1196622"/>
                </a:cubicBezTo>
                <a:cubicBezTo>
                  <a:pt x="308563" y="1211674"/>
                  <a:pt x="311827" y="1226860"/>
                  <a:pt x="316089" y="1241778"/>
                </a:cubicBezTo>
                <a:cubicBezTo>
                  <a:pt x="319358" y="1253219"/>
                  <a:pt x="327378" y="1263745"/>
                  <a:pt x="327378" y="1275644"/>
                </a:cubicBezTo>
                <a:cubicBezTo>
                  <a:pt x="327378" y="1535316"/>
                  <a:pt x="326899" y="1795131"/>
                  <a:pt x="316089" y="2054578"/>
                </a:cubicBezTo>
                <a:cubicBezTo>
                  <a:pt x="315524" y="2068134"/>
                  <a:pt x="303105" y="2078850"/>
                  <a:pt x="293511" y="2088444"/>
                </a:cubicBezTo>
                <a:cubicBezTo>
                  <a:pt x="271627" y="2110328"/>
                  <a:pt x="253323" y="2113129"/>
                  <a:pt x="225778" y="2122311"/>
                </a:cubicBezTo>
                <a:cubicBezTo>
                  <a:pt x="218252" y="2133600"/>
                  <a:pt x="212794" y="2146584"/>
                  <a:pt x="203200" y="2156178"/>
                </a:cubicBezTo>
                <a:cubicBezTo>
                  <a:pt x="193606" y="2165772"/>
                  <a:pt x="178267" y="2168544"/>
                  <a:pt x="169333" y="2178755"/>
                </a:cubicBezTo>
                <a:cubicBezTo>
                  <a:pt x="127532" y="2226528"/>
                  <a:pt x="128394" y="2233842"/>
                  <a:pt x="112889" y="2280355"/>
                </a:cubicBezTo>
                <a:cubicBezTo>
                  <a:pt x="100566" y="2563780"/>
                  <a:pt x="128995" y="2457815"/>
                  <a:pt x="79022" y="2607733"/>
                </a:cubicBezTo>
                <a:cubicBezTo>
                  <a:pt x="75259" y="2619022"/>
                  <a:pt x="74334" y="2631699"/>
                  <a:pt x="67733" y="2641600"/>
                </a:cubicBezTo>
                <a:cubicBezTo>
                  <a:pt x="31955" y="2695269"/>
                  <a:pt x="49446" y="2662596"/>
                  <a:pt x="22578" y="2743200"/>
                </a:cubicBezTo>
                <a:lnTo>
                  <a:pt x="11289" y="2777067"/>
                </a:lnTo>
                <a:lnTo>
                  <a:pt x="0" y="2810933"/>
                </a:lnTo>
                <a:cubicBezTo>
                  <a:pt x="17061" y="2879178"/>
                  <a:pt x="6382" y="2841368"/>
                  <a:pt x="33867" y="2923822"/>
                </a:cubicBezTo>
                <a:cubicBezTo>
                  <a:pt x="37630" y="2935111"/>
                  <a:pt x="42822" y="2946020"/>
                  <a:pt x="45156" y="2957689"/>
                </a:cubicBezTo>
                <a:cubicBezTo>
                  <a:pt x="52916" y="2996491"/>
                  <a:pt x="57104" y="3022087"/>
                  <a:pt x="67733" y="3059289"/>
                </a:cubicBezTo>
                <a:cubicBezTo>
                  <a:pt x="71002" y="3070730"/>
                  <a:pt x="73700" y="3082512"/>
                  <a:pt x="79022" y="3093155"/>
                </a:cubicBezTo>
                <a:cubicBezTo>
                  <a:pt x="132690" y="3200489"/>
                  <a:pt x="65932" y="3020018"/>
                  <a:pt x="124178" y="3194755"/>
                </a:cubicBezTo>
                <a:lnTo>
                  <a:pt x="135467" y="3228622"/>
                </a:lnTo>
                <a:cubicBezTo>
                  <a:pt x="131704" y="3262489"/>
                  <a:pt x="134954" y="3297896"/>
                  <a:pt x="124178" y="3330222"/>
                </a:cubicBezTo>
                <a:cubicBezTo>
                  <a:pt x="115597" y="3355965"/>
                  <a:pt x="79022" y="3397955"/>
                  <a:pt x="79022" y="3397955"/>
                </a:cubicBezTo>
                <a:cubicBezTo>
                  <a:pt x="63663" y="3444032"/>
                  <a:pt x="63756" y="3423549"/>
                  <a:pt x="79022" y="3476978"/>
                </a:cubicBezTo>
                <a:cubicBezTo>
                  <a:pt x="82291" y="3488419"/>
                  <a:pt x="90311" y="3510844"/>
                  <a:pt x="90311" y="3510844"/>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6" name="任意多边形 5"/>
          <p:cNvSpPr/>
          <p:nvPr/>
        </p:nvSpPr>
        <p:spPr>
          <a:xfrm>
            <a:off x="2460625" y="3529013"/>
            <a:ext cx="2054225" cy="184150"/>
          </a:xfrm>
          <a:custGeom>
            <a:avLst/>
            <a:gdLst>
              <a:gd name="connsiteX0" fmla="*/ 2054578 w 2054578"/>
              <a:gd name="connsiteY0" fmla="*/ 105349 h 183077"/>
              <a:gd name="connsiteX1" fmla="*/ 1885244 w 2054578"/>
              <a:gd name="connsiteY1" fmla="*/ 116638 h 183077"/>
              <a:gd name="connsiteX2" fmla="*/ 1851378 w 2054578"/>
              <a:gd name="connsiteY2" fmla="*/ 139216 h 183077"/>
              <a:gd name="connsiteX3" fmla="*/ 1806222 w 2054578"/>
              <a:gd name="connsiteY3" fmla="*/ 150505 h 183077"/>
              <a:gd name="connsiteX4" fmla="*/ 1738489 w 2054578"/>
              <a:gd name="connsiteY4" fmla="*/ 173083 h 183077"/>
              <a:gd name="connsiteX5" fmla="*/ 1490133 w 2054578"/>
              <a:gd name="connsiteY5" fmla="*/ 150505 h 183077"/>
              <a:gd name="connsiteX6" fmla="*/ 1444978 w 2054578"/>
              <a:gd name="connsiteY6" fmla="*/ 127927 h 183077"/>
              <a:gd name="connsiteX7" fmla="*/ 1320800 w 2054578"/>
              <a:gd name="connsiteY7" fmla="*/ 82771 h 183077"/>
              <a:gd name="connsiteX8" fmla="*/ 1253066 w 2054578"/>
              <a:gd name="connsiteY8" fmla="*/ 60194 h 183077"/>
              <a:gd name="connsiteX9" fmla="*/ 1219200 w 2054578"/>
              <a:gd name="connsiteY9" fmla="*/ 48905 h 183077"/>
              <a:gd name="connsiteX10" fmla="*/ 1027289 w 2054578"/>
              <a:gd name="connsiteY10" fmla="*/ 37616 h 183077"/>
              <a:gd name="connsiteX11" fmla="*/ 643466 w 2054578"/>
              <a:gd name="connsiteY11" fmla="*/ 37616 h 183077"/>
              <a:gd name="connsiteX12" fmla="*/ 609600 w 2054578"/>
              <a:gd name="connsiteY12" fmla="*/ 48905 h 183077"/>
              <a:gd name="connsiteX13" fmla="*/ 564444 w 2054578"/>
              <a:gd name="connsiteY13" fmla="*/ 60194 h 183077"/>
              <a:gd name="connsiteX14" fmla="*/ 169333 w 2054578"/>
              <a:gd name="connsiteY14" fmla="*/ 48905 h 183077"/>
              <a:gd name="connsiteX15" fmla="*/ 101600 w 2054578"/>
              <a:gd name="connsiteY15" fmla="*/ 26327 h 183077"/>
              <a:gd name="connsiteX16" fmla="*/ 67733 w 2054578"/>
              <a:gd name="connsiteY16" fmla="*/ 15038 h 183077"/>
              <a:gd name="connsiteX17" fmla="*/ 0 w 2054578"/>
              <a:gd name="connsiteY17" fmla="*/ 15038 h 18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54578" h="183077">
                <a:moveTo>
                  <a:pt x="2054578" y="105349"/>
                </a:moveTo>
                <a:cubicBezTo>
                  <a:pt x="1998133" y="109112"/>
                  <a:pt x="1941044" y="107338"/>
                  <a:pt x="1885244" y="116638"/>
                </a:cubicBezTo>
                <a:cubicBezTo>
                  <a:pt x="1871861" y="118868"/>
                  <a:pt x="1863848" y="133871"/>
                  <a:pt x="1851378" y="139216"/>
                </a:cubicBezTo>
                <a:cubicBezTo>
                  <a:pt x="1837117" y="145328"/>
                  <a:pt x="1821083" y="146047"/>
                  <a:pt x="1806222" y="150505"/>
                </a:cubicBezTo>
                <a:cubicBezTo>
                  <a:pt x="1783427" y="157344"/>
                  <a:pt x="1738489" y="173083"/>
                  <a:pt x="1738489" y="173083"/>
                </a:cubicBezTo>
                <a:cubicBezTo>
                  <a:pt x="1667269" y="169335"/>
                  <a:pt x="1566134" y="183077"/>
                  <a:pt x="1490133" y="150505"/>
                </a:cubicBezTo>
                <a:cubicBezTo>
                  <a:pt x="1474665" y="143876"/>
                  <a:pt x="1460030" y="135453"/>
                  <a:pt x="1444978" y="127927"/>
                </a:cubicBezTo>
                <a:cubicBezTo>
                  <a:pt x="1400366" y="61008"/>
                  <a:pt x="1443753" y="107361"/>
                  <a:pt x="1320800" y="82771"/>
                </a:cubicBezTo>
                <a:cubicBezTo>
                  <a:pt x="1297463" y="78104"/>
                  <a:pt x="1275644" y="67720"/>
                  <a:pt x="1253066" y="60194"/>
                </a:cubicBezTo>
                <a:cubicBezTo>
                  <a:pt x="1241777" y="56431"/>
                  <a:pt x="1231079" y="49604"/>
                  <a:pt x="1219200" y="48905"/>
                </a:cubicBezTo>
                <a:lnTo>
                  <a:pt x="1027289" y="37616"/>
                </a:lnTo>
                <a:cubicBezTo>
                  <a:pt x="876826" y="0"/>
                  <a:pt x="966541" y="18035"/>
                  <a:pt x="643466" y="37616"/>
                </a:cubicBezTo>
                <a:cubicBezTo>
                  <a:pt x="631588" y="38336"/>
                  <a:pt x="621041" y="45636"/>
                  <a:pt x="609600" y="48905"/>
                </a:cubicBezTo>
                <a:cubicBezTo>
                  <a:pt x="594682" y="53167"/>
                  <a:pt x="579496" y="56431"/>
                  <a:pt x="564444" y="60194"/>
                </a:cubicBezTo>
                <a:cubicBezTo>
                  <a:pt x="432740" y="56431"/>
                  <a:pt x="300739" y="58520"/>
                  <a:pt x="169333" y="48905"/>
                </a:cubicBezTo>
                <a:cubicBezTo>
                  <a:pt x="145597" y="47168"/>
                  <a:pt x="124178" y="33853"/>
                  <a:pt x="101600" y="26327"/>
                </a:cubicBezTo>
                <a:cubicBezTo>
                  <a:pt x="90311" y="22564"/>
                  <a:pt x="79633" y="15038"/>
                  <a:pt x="67733" y="15038"/>
                </a:cubicBezTo>
                <a:lnTo>
                  <a:pt x="0" y="15038"/>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7" name="任意多边形 6"/>
          <p:cNvSpPr/>
          <p:nvPr/>
        </p:nvSpPr>
        <p:spPr>
          <a:xfrm>
            <a:off x="3990975" y="2641600"/>
            <a:ext cx="446088" cy="1552575"/>
          </a:xfrm>
          <a:custGeom>
            <a:avLst/>
            <a:gdLst>
              <a:gd name="connsiteX0" fmla="*/ 174037 w 444970"/>
              <a:gd name="connsiteY0" fmla="*/ 0 h 1552840"/>
              <a:gd name="connsiteX1" fmla="*/ 140170 w 444970"/>
              <a:gd name="connsiteY1" fmla="*/ 79022 h 1552840"/>
              <a:gd name="connsiteX2" fmla="*/ 128881 w 444970"/>
              <a:gd name="connsiteY2" fmla="*/ 112889 h 1552840"/>
              <a:gd name="connsiteX3" fmla="*/ 106304 w 444970"/>
              <a:gd name="connsiteY3" fmla="*/ 158044 h 1552840"/>
              <a:gd name="connsiteX4" fmla="*/ 83726 w 444970"/>
              <a:gd name="connsiteY4" fmla="*/ 237067 h 1552840"/>
              <a:gd name="connsiteX5" fmla="*/ 72437 w 444970"/>
              <a:gd name="connsiteY5" fmla="*/ 270933 h 1552840"/>
              <a:gd name="connsiteX6" fmla="*/ 27281 w 444970"/>
              <a:gd name="connsiteY6" fmla="*/ 338667 h 1552840"/>
              <a:gd name="connsiteX7" fmla="*/ 27281 w 444970"/>
              <a:gd name="connsiteY7" fmla="*/ 508000 h 1552840"/>
              <a:gd name="connsiteX8" fmla="*/ 61148 w 444970"/>
              <a:gd name="connsiteY8" fmla="*/ 541867 h 1552840"/>
              <a:gd name="connsiteX9" fmla="*/ 106304 w 444970"/>
              <a:gd name="connsiteY9" fmla="*/ 609600 h 1552840"/>
              <a:gd name="connsiteX10" fmla="*/ 117593 w 444970"/>
              <a:gd name="connsiteY10" fmla="*/ 666044 h 1552840"/>
              <a:gd name="connsiteX11" fmla="*/ 128881 w 444970"/>
              <a:gd name="connsiteY11" fmla="*/ 699911 h 1552840"/>
              <a:gd name="connsiteX12" fmla="*/ 106304 w 444970"/>
              <a:gd name="connsiteY12" fmla="*/ 767644 h 1552840"/>
              <a:gd name="connsiteX13" fmla="*/ 95015 w 444970"/>
              <a:gd name="connsiteY13" fmla="*/ 801511 h 1552840"/>
              <a:gd name="connsiteX14" fmla="*/ 128881 w 444970"/>
              <a:gd name="connsiteY14" fmla="*/ 880533 h 1552840"/>
              <a:gd name="connsiteX15" fmla="*/ 162748 w 444970"/>
              <a:gd name="connsiteY15" fmla="*/ 903111 h 1552840"/>
              <a:gd name="connsiteX16" fmla="*/ 174037 w 444970"/>
              <a:gd name="connsiteY16" fmla="*/ 936978 h 1552840"/>
              <a:gd name="connsiteX17" fmla="*/ 196615 w 444970"/>
              <a:gd name="connsiteY17" fmla="*/ 1083733 h 1552840"/>
              <a:gd name="connsiteX18" fmla="*/ 185326 w 444970"/>
              <a:gd name="connsiteY18" fmla="*/ 1117600 h 1552840"/>
              <a:gd name="connsiteX19" fmla="*/ 162748 w 444970"/>
              <a:gd name="connsiteY19" fmla="*/ 1151467 h 1552840"/>
              <a:gd name="connsiteX20" fmla="*/ 174037 w 444970"/>
              <a:gd name="connsiteY20" fmla="*/ 1365956 h 1552840"/>
              <a:gd name="connsiteX21" fmla="*/ 185326 w 444970"/>
              <a:gd name="connsiteY21" fmla="*/ 1399822 h 1552840"/>
              <a:gd name="connsiteX22" fmla="*/ 264348 w 444970"/>
              <a:gd name="connsiteY22" fmla="*/ 1422400 h 1552840"/>
              <a:gd name="connsiteX23" fmla="*/ 332081 w 444970"/>
              <a:gd name="connsiteY23" fmla="*/ 1467556 h 1552840"/>
              <a:gd name="connsiteX24" fmla="*/ 343370 w 444970"/>
              <a:gd name="connsiteY24" fmla="*/ 1501422 h 1552840"/>
              <a:gd name="connsiteX25" fmla="*/ 444970 w 444970"/>
              <a:gd name="connsiteY25" fmla="*/ 1546578 h 15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4970" h="1552840">
                <a:moveTo>
                  <a:pt x="174037" y="0"/>
                </a:moveTo>
                <a:cubicBezTo>
                  <a:pt x="150542" y="93980"/>
                  <a:pt x="179151" y="1062"/>
                  <a:pt x="140170" y="79022"/>
                </a:cubicBezTo>
                <a:cubicBezTo>
                  <a:pt x="134848" y="89665"/>
                  <a:pt x="133568" y="101951"/>
                  <a:pt x="128881" y="112889"/>
                </a:cubicBezTo>
                <a:cubicBezTo>
                  <a:pt x="122252" y="128357"/>
                  <a:pt x="112933" y="142576"/>
                  <a:pt x="106304" y="158044"/>
                </a:cubicBezTo>
                <a:cubicBezTo>
                  <a:pt x="94703" y="185113"/>
                  <a:pt x="91911" y="208421"/>
                  <a:pt x="83726" y="237067"/>
                </a:cubicBezTo>
                <a:cubicBezTo>
                  <a:pt x="80457" y="248508"/>
                  <a:pt x="78216" y="260531"/>
                  <a:pt x="72437" y="270933"/>
                </a:cubicBezTo>
                <a:cubicBezTo>
                  <a:pt x="59259" y="294654"/>
                  <a:pt x="27281" y="338667"/>
                  <a:pt x="27281" y="338667"/>
                </a:cubicBezTo>
                <a:cubicBezTo>
                  <a:pt x="5605" y="403698"/>
                  <a:pt x="0" y="405693"/>
                  <a:pt x="27281" y="508000"/>
                </a:cubicBezTo>
                <a:cubicBezTo>
                  <a:pt x="31395" y="523426"/>
                  <a:pt x="51346" y="529265"/>
                  <a:pt x="61148" y="541867"/>
                </a:cubicBezTo>
                <a:cubicBezTo>
                  <a:pt x="77807" y="563286"/>
                  <a:pt x="106304" y="609600"/>
                  <a:pt x="106304" y="609600"/>
                </a:cubicBezTo>
                <a:cubicBezTo>
                  <a:pt x="110067" y="628415"/>
                  <a:pt x="112940" y="647430"/>
                  <a:pt x="117593" y="666044"/>
                </a:cubicBezTo>
                <a:cubicBezTo>
                  <a:pt x="120479" y="677588"/>
                  <a:pt x="130195" y="688084"/>
                  <a:pt x="128881" y="699911"/>
                </a:cubicBezTo>
                <a:cubicBezTo>
                  <a:pt x="126253" y="723564"/>
                  <a:pt x="113830" y="745066"/>
                  <a:pt x="106304" y="767644"/>
                </a:cubicBezTo>
                <a:lnTo>
                  <a:pt x="95015" y="801511"/>
                </a:lnTo>
                <a:cubicBezTo>
                  <a:pt x="103651" y="836054"/>
                  <a:pt x="102895" y="854547"/>
                  <a:pt x="128881" y="880533"/>
                </a:cubicBezTo>
                <a:cubicBezTo>
                  <a:pt x="138475" y="890127"/>
                  <a:pt x="151459" y="895585"/>
                  <a:pt x="162748" y="903111"/>
                </a:cubicBezTo>
                <a:cubicBezTo>
                  <a:pt x="166511" y="914400"/>
                  <a:pt x="172228" y="925217"/>
                  <a:pt x="174037" y="936978"/>
                </a:cubicBezTo>
                <a:cubicBezTo>
                  <a:pt x="198983" y="1099124"/>
                  <a:pt x="169442" y="1002217"/>
                  <a:pt x="196615" y="1083733"/>
                </a:cubicBezTo>
                <a:cubicBezTo>
                  <a:pt x="192852" y="1095022"/>
                  <a:pt x="190648" y="1106957"/>
                  <a:pt x="185326" y="1117600"/>
                </a:cubicBezTo>
                <a:cubicBezTo>
                  <a:pt x="179258" y="1129735"/>
                  <a:pt x="163364" y="1137913"/>
                  <a:pt x="162748" y="1151467"/>
                </a:cubicBezTo>
                <a:cubicBezTo>
                  <a:pt x="159497" y="1222988"/>
                  <a:pt x="167555" y="1294655"/>
                  <a:pt x="174037" y="1365956"/>
                </a:cubicBezTo>
                <a:cubicBezTo>
                  <a:pt x="175114" y="1377806"/>
                  <a:pt x="176912" y="1391408"/>
                  <a:pt x="185326" y="1399822"/>
                </a:cubicBezTo>
                <a:cubicBezTo>
                  <a:pt x="190724" y="1405220"/>
                  <a:pt x="263957" y="1422302"/>
                  <a:pt x="264348" y="1422400"/>
                </a:cubicBezTo>
                <a:cubicBezTo>
                  <a:pt x="286926" y="1437452"/>
                  <a:pt x="323500" y="1441813"/>
                  <a:pt x="332081" y="1467556"/>
                </a:cubicBezTo>
                <a:cubicBezTo>
                  <a:pt x="335844" y="1478845"/>
                  <a:pt x="334956" y="1493008"/>
                  <a:pt x="343370" y="1501422"/>
                </a:cubicBezTo>
                <a:cubicBezTo>
                  <a:pt x="394788" y="1552840"/>
                  <a:pt x="394664" y="1546578"/>
                  <a:pt x="444970" y="1546578"/>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9" name="任意多边形 8"/>
          <p:cNvSpPr/>
          <p:nvPr/>
        </p:nvSpPr>
        <p:spPr>
          <a:xfrm>
            <a:off x="1873250" y="4108450"/>
            <a:ext cx="3082925" cy="590550"/>
          </a:xfrm>
          <a:custGeom>
            <a:avLst/>
            <a:gdLst>
              <a:gd name="connsiteX0" fmla="*/ 3081866 w 3081866"/>
              <a:gd name="connsiteY0" fmla="*/ 203200 h 589402"/>
              <a:gd name="connsiteX1" fmla="*/ 2968977 w 3081866"/>
              <a:gd name="connsiteY1" fmla="*/ 180622 h 589402"/>
              <a:gd name="connsiteX2" fmla="*/ 2901244 w 3081866"/>
              <a:gd name="connsiteY2" fmla="*/ 146755 h 589402"/>
              <a:gd name="connsiteX3" fmla="*/ 2833511 w 3081866"/>
              <a:gd name="connsiteY3" fmla="*/ 101600 h 589402"/>
              <a:gd name="connsiteX4" fmla="*/ 2731911 w 3081866"/>
              <a:gd name="connsiteY4" fmla="*/ 45155 h 589402"/>
              <a:gd name="connsiteX5" fmla="*/ 2619022 w 3081866"/>
              <a:gd name="connsiteY5" fmla="*/ 22577 h 589402"/>
              <a:gd name="connsiteX6" fmla="*/ 2585155 w 3081866"/>
              <a:gd name="connsiteY6" fmla="*/ 0 h 589402"/>
              <a:gd name="connsiteX7" fmla="*/ 2528711 w 3081866"/>
              <a:gd name="connsiteY7" fmla="*/ 56444 h 589402"/>
              <a:gd name="connsiteX8" fmla="*/ 2517422 w 3081866"/>
              <a:gd name="connsiteY8" fmla="*/ 124177 h 589402"/>
              <a:gd name="connsiteX9" fmla="*/ 2460977 w 3081866"/>
              <a:gd name="connsiteY9" fmla="*/ 191911 h 589402"/>
              <a:gd name="connsiteX10" fmla="*/ 2427111 w 3081866"/>
              <a:gd name="connsiteY10" fmla="*/ 237066 h 589402"/>
              <a:gd name="connsiteX11" fmla="*/ 2359377 w 3081866"/>
              <a:gd name="connsiteY11" fmla="*/ 282222 h 589402"/>
              <a:gd name="connsiteX12" fmla="*/ 2325511 w 3081866"/>
              <a:gd name="connsiteY12" fmla="*/ 304800 h 589402"/>
              <a:gd name="connsiteX13" fmla="*/ 2291644 w 3081866"/>
              <a:gd name="connsiteY13" fmla="*/ 327377 h 589402"/>
              <a:gd name="connsiteX14" fmla="*/ 2269066 w 3081866"/>
              <a:gd name="connsiteY14" fmla="*/ 361244 h 589402"/>
              <a:gd name="connsiteX15" fmla="*/ 2235200 w 3081866"/>
              <a:gd name="connsiteY15" fmla="*/ 383822 h 589402"/>
              <a:gd name="connsiteX16" fmla="*/ 2190044 w 3081866"/>
              <a:gd name="connsiteY16" fmla="*/ 417688 h 589402"/>
              <a:gd name="connsiteX17" fmla="*/ 2122311 w 3081866"/>
              <a:gd name="connsiteY17" fmla="*/ 485422 h 589402"/>
              <a:gd name="connsiteX18" fmla="*/ 2088444 w 3081866"/>
              <a:gd name="connsiteY18" fmla="*/ 519288 h 589402"/>
              <a:gd name="connsiteX19" fmla="*/ 2054577 w 3081866"/>
              <a:gd name="connsiteY19" fmla="*/ 541866 h 589402"/>
              <a:gd name="connsiteX20" fmla="*/ 1896533 w 3081866"/>
              <a:gd name="connsiteY20" fmla="*/ 519288 h 589402"/>
              <a:gd name="connsiteX21" fmla="*/ 1873955 w 3081866"/>
              <a:gd name="connsiteY21" fmla="*/ 451555 h 589402"/>
              <a:gd name="connsiteX22" fmla="*/ 1817511 w 3081866"/>
              <a:gd name="connsiteY22" fmla="*/ 383822 h 589402"/>
              <a:gd name="connsiteX23" fmla="*/ 1761066 w 3081866"/>
              <a:gd name="connsiteY23" fmla="*/ 395111 h 589402"/>
              <a:gd name="connsiteX24" fmla="*/ 1749777 w 3081866"/>
              <a:gd name="connsiteY24" fmla="*/ 440266 h 589402"/>
              <a:gd name="connsiteX25" fmla="*/ 1682044 w 3081866"/>
              <a:gd name="connsiteY25" fmla="*/ 474133 h 589402"/>
              <a:gd name="connsiteX26" fmla="*/ 1580444 w 3081866"/>
              <a:gd name="connsiteY26" fmla="*/ 553155 h 589402"/>
              <a:gd name="connsiteX27" fmla="*/ 1512711 w 3081866"/>
              <a:gd name="connsiteY27" fmla="*/ 587022 h 589402"/>
              <a:gd name="connsiteX28" fmla="*/ 1478844 w 3081866"/>
              <a:gd name="connsiteY28" fmla="*/ 575733 h 589402"/>
              <a:gd name="connsiteX29" fmla="*/ 1422400 w 3081866"/>
              <a:gd name="connsiteY29" fmla="*/ 530577 h 589402"/>
              <a:gd name="connsiteX30" fmla="*/ 1365955 w 3081866"/>
              <a:gd name="connsiteY30" fmla="*/ 462844 h 589402"/>
              <a:gd name="connsiteX31" fmla="*/ 1354666 w 3081866"/>
              <a:gd name="connsiteY31" fmla="*/ 428977 h 589402"/>
              <a:gd name="connsiteX32" fmla="*/ 1320800 w 3081866"/>
              <a:gd name="connsiteY32" fmla="*/ 417688 h 589402"/>
              <a:gd name="connsiteX33" fmla="*/ 1230488 w 3081866"/>
              <a:gd name="connsiteY33" fmla="*/ 383822 h 589402"/>
              <a:gd name="connsiteX34" fmla="*/ 1207911 w 3081866"/>
              <a:gd name="connsiteY34" fmla="*/ 349955 h 589402"/>
              <a:gd name="connsiteX35" fmla="*/ 1140177 w 3081866"/>
              <a:gd name="connsiteY35" fmla="*/ 316088 h 589402"/>
              <a:gd name="connsiteX36" fmla="*/ 1106311 w 3081866"/>
              <a:gd name="connsiteY36" fmla="*/ 293511 h 589402"/>
              <a:gd name="connsiteX37" fmla="*/ 1038577 w 3081866"/>
              <a:gd name="connsiteY37" fmla="*/ 270933 h 589402"/>
              <a:gd name="connsiteX38" fmla="*/ 1004711 w 3081866"/>
              <a:gd name="connsiteY38" fmla="*/ 259644 h 589402"/>
              <a:gd name="connsiteX39" fmla="*/ 970844 w 3081866"/>
              <a:gd name="connsiteY39" fmla="*/ 248355 h 589402"/>
              <a:gd name="connsiteX40" fmla="*/ 643466 w 3081866"/>
              <a:gd name="connsiteY40" fmla="*/ 293511 h 589402"/>
              <a:gd name="connsiteX41" fmla="*/ 620888 w 3081866"/>
              <a:gd name="connsiteY41" fmla="*/ 327377 h 589402"/>
              <a:gd name="connsiteX42" fmla="*/ 575733 w 3081866"/>
              <a:gd name="connsiteY42" fmla="*/ 372533 h 589402"/>
              <a:gd name="connsiteX43" fmla="*/ 541866 w 3081866"/>
              <a:gd name="connsiteY43" fmla="*/ 406400 h 589402"/>
              <a:gd name="connsiteX44" fmla="*/ 474133 w 3081866"/>
              <a:gd name="connsiteY44" fmla="*/ 428977 h 589402"/>
              <a:gd name="connsiteX45" fmla="*/ 372533 w 3081866"/>
              <a:gd name="connsiteY45" fmla="*/ 474133 h 589402"/>
              <a:gd name="connsiteX46" fmla="*/ 304800 w 3081866"/>
              <a:gd name="connsiteY46" fmla="*/ 496711 h 589402"/>
              <a:gd name="connsiteX47" fmla="*/ 270933 w 3081866"/>
              <a:gd name="connsiteY47" fmla="*/ 519288 h 589402"/>
              <a:gd name="connsiteX48" fmla="*/ 158044 w 3081866"/>
              <a:gd name="connsiteY48" fmla="*/ 541866 h 589402"/>
              <a:gd name="connsiteX49" fmla="*/ 90311 w 3081866"/>
              <a:gd name="connsiteY49" fmla="*/ 564444 h 589402"/>
              <a:gd name="connsiteX50" fmla="*/ 0 w 3081866"/>
              <a:gd name="connsiteY50" fmla="*/ 587022 h 58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081866" h="589402">
                <a:moveTo>
                  <a:pt x="3081866" y="203200"/>
                </a:moveTo>
                <a:cubicBezTo>
                  <a:pt x="3052746" y="199040"/>
                  <a:pt x="3000501" y="196384"/>
                  <a:pt x="2968977" y="180622"/>
                </a:cubicBezTo>
                <a:cubicBezTo>
                  <a:pt x="2881442" y="136854"/>
                  <a:pt x="2986370" y="175130"/>
                  <a:pt x="2901244" y="146755"/>
                </a:cubicBezTo>
                <a:cubicBezTo>
                  <a:pt x="2826082" y="71593"/>
                  <a:pt x="2907030" y="142444"/>
                  <a:pt x="2833511" y="101600"/>
                </a:cubicBezTo>
                <a:cubicBezTo>
                  <a:pt x="2772245" y="67564"/>
                  <a:pt x="2784342" y="57255"/>
                  <a:pt x="2731911" y="45155"/>
                </a:cubicBezTo>
                <a:cubicBezTo>
                  <a:pt x="2694519" y="36526"/>
                  <a:pt x="2656652" y="30103"/>
                  <a:pt x="2619022" y="22577"/>
                </a:cubicBezTo>
                <a:cubicBezTo>
                  <a:pt x="2607733" y="15051"/>
                  <a:pt x="2598723" y="0"/>
                  <a:pt x="2585155" y="0"/>
                </a:cubicBezTo>
                <a:cubicBezTo>
                  <a:pt x="2560067" y="0"/>
                  <a:pt x="2538746" y="41391"/>
                  <a:pt x="2528711" y="56444"/>
                </a:cubicBezTo>
                <a:cubicBezTo>
                  <a:pt x="2524948" y="79022"/>
                  <a:pt x="2524660" y="102463"/>
                  <a:pt x="2517422" y="124177"/>
                </a:cubicBezTo>
                <a:cubicBezTo>
                  <a:pt x="2508349" y="151396"/>
                  <a:pt x="2478126" y="171904"/>
                  <a:pt x="2460977" y="191911"/>
                </a:cubicBezTo>
                <a:cubicBezTo>
                  <a:pt x="2448733" y="206196"/>
                  <a:pt x="2441173" y="224566"/>
                  <a:pt x="2427111" y="237066"/>
                </a:cubicBezTo>
                <a:cubicBezTo>
                  <a:pt x="2406830" y="255094"/>
                  <a:pt x="2381955" y="267170"/>
                  <a:pt x="2359377" y="282222"/>
                </a:cubicBezTo>
                <a:lnTo>
                  <a:pt x="2325511" y="304800"/>
                </a:lnTo>
                <a:lnTo>
                  <a:pt x="2291644" y="327377"/>
                </a:lnTo>
                <a:cubicBezTo>
                  <a:pt x="2284118" y="338666"/>
                  <a:pt x="2278660" y="351650"/>
                  <a:pt x="2269066" y="361244"/>
                </a:cubicBezTo>
                <a:cubicBezTo>
                  <a:pt x="2259472" y="370838"/>
                  <a:pt x="2246240" y="375936"/>
                  <a:pt x="2235200" y="383822"/>
                </a:cubicBezTo>
                <a:cubicBezTo>
                  <a:pt x="2219890" y="394758"/>
                  <a:pt x="2204029" y="405102"/>
                  <a:pt x="2190044" y="417688"/>
                </a:cubicBezTo>
                <a:cubicBezTo>
                  <a:pt x="2166311" y="439048"/>
                  <a:pt x="2144889" y="462844"/>
                  <a:pt x="2122311" y="485422"/>
                </a:cubicBezTo>
                <a:cubicBezTo>
                  <a:pt x="2111022" y="496711"/>
                  <a:pt x="2101728" y="510432"/>
                  <a:pt x="2088444" y="519288"/>
                </a:cubicBezTo>
                <a:lnTo>
                  <a:pt x="2054577" y="541866"/>
                </a:lnTo>
                <a:cubicBezTo>
                  <a:pt x="2001896" y="534340"/>
                  <a:pt x="1944131" y="543087"/>
                  <a:pt x="1896533" y="519288"/>
                </a:cubicBezTo>
                <a:cubicBezTo>
                  <a:pt x="1875247" y="508645"/>
                  <a:pt x="1890783" y="468383"/>
                  <a:pt x="1873955" y="451555"/>
                </a:cubicBezTo>
                <a:cubicBezTo>
                  <a:pt x="1830495" y="408095"/>
                  <a:pt x="1848944" y="430972"/>
                  <a:pt x="1817511" y="383822"/>
                </a:cubicBezTo>
                <a:cubicBezTo>
                  <a:pt x="1798696" y="387585"/>
                  <a:pt x="1775806" y="382828"/>
                  <a:pt x="1761066" y="395111"/>
                </a:cubicBezTo>
                <a:cubicBezTo>
                  <a:pt x="1749147" y="405043"/>
                  <a:pt x="1758383" y="427357"/>
                  <a:pt x="1749777" y="440266"/>
                </a:cubicBezTo>
                <a:cubicBezTo>
                  <a:pt x="1737272" y="459024"/>
                  <a:pt x="1701363" y="467693"/>
                  <a:pt x="1682044" y="474133"/>
                </a:cubicBezTo>
                <a:cubicBezTo>
                  <a:pt x="1628989" y="527188"/>
                  <a:pt x="1661461" y="499144"/>
                  <a:pt x="1580444" y="553155"/>
                </a:cubicBezTo>
                <a:cubicBezTo>
                  <a:pt x="1536676" y="582334"/>
                  <a:pt x="1559449" y="571442"/>
                  <a:pt x="1512711" y="587022"/>
                </a:cubicBezTo>
                <a:cubicBezTo>
                  <a:pt x="1501422" y="583259"/>
                  <a:pt x="1488136" y="583167"/>
                  <a:pt x="1478844" y="575733"/>
                </a:cubicBezTo>
                <a:cubicBezTo>
                  <a:pt x="1405897" y="517375"/>
                  <a:pt x="1507524" y="558953"/>
                  <a:pt x="1422400" y="530577"/>
                </a:cubicBezTo>
                <a:cubicBezTo>
                  <a:pt x="1397432" y="505610"/>
                  <a:pt x="1381672" y="494279"/>
                  <a:pt x="1365955" y="462844"/>
                </a:cubicBezTo>
                <a:cubicBezTo>
                  <a:pt x="1360633" y="452201"/>
                  <a:pt x="1363080" y="437391"/>
                  <a:pt x="1354666" y="428977"/>
                </a:cubicBezTo>
                <a:cubicBezTo>
                  <a:pt x="1346252" y="420563"/>
                  <a:pt x="1331443" y="423009"/>
                  <a:pt x="1320800" y="417688"/>
                </a:cubicBezTo>
                <a:cubicBezTo>
                  <a:pt x="1243286" y="378932"/>
                  <a:pt x="1339385" y="405601"/>
                  <a:pt x="1230488" y="383822"/>
                </a:cubicBezTo>
                <a:cubicBezTo>
                  <a:pt x="1222962" y="372533"/>
                  <a:pt x="1217505" y="359549"/>
                  <a:pt x="1207911" y="349955"/>
                </a:cubicBezTo>
                <a:cubicBezTo>
                  <a:pt x="1175560" y="317603"/>
                  <a:pt x="1176902" y="334450"/>
                  <a:pt x="1140177" y="316088"/>
                </a:cubicBezTo>
                <a:cubicBezTo>
                  <a:pt x="1128042" y="310021"/>
                  <a:pt x="1118709" y="299021"/>
                  <a:pt x="1106311" y="293511"/>
                </a:cubicBezTo>
                <a:cubicBezTo>
                  <a:pt x="1084563" y="283845"/>
                  <a:pt x="1061155" y="278459"/>
                  <a:pt x="1038577" y="270933"/>
                </a:cubicBezTo>
                <a:lnTo>
                  <a:pt x="1004711" y="259644"/>
                </a:lnTo>
                <a:lnTo>
                  <a:pt x="970844" y="248355"/>
                </a:lnTo>
                <a:cubicBezTo>
                  <a:pt x="770241" y="256071"/>
                  <a:pt x="728814" y="191094"/>
                  <a:pt x="643466" y="293511"/>
                </a:cubicBezTo>
                <a:cubicBezTo>
                  <a:pt x="634780" y="303934"/>
                  <a:pt x="628414" y="316088"/>
                  <a:pt x="620888" y="327377"/>
                </a:cubicBezTo>
                <a:cubicBezTo>
                  <a:pt x="599387" y="391885"/>
                  <a:pt x="627339" y="338129"/>
                  <a:pt x="575733" y="372533"/>
                </a:cubicBezTo>
                <a:cubicBezTo>
                  <a:pt x="562449" y="381389"/>
                  <a:pt x="555822" y="398647"/>
                  <a:pt x="541866" y="406400"/>
                </a:cubicBezTo>
                <a:cubicBezTo>
                  <a:pt x="521062" y="417958"/>
                  <a:pt x="493935" y="415776"/>
                  <a:pt x="474133" y="428977"/>
                </a:cubicBezTo>
                <a:cubicBezTo>
                  <a:pt x="420464" y="464756"/>
                  <a:pt x="453137" y="447265"/>
                  <a:pt x="372533" y="474133"/>
                </a:cubicBezTo>
                <a:cubicBezTo>
                  <a:pt x="372532" y="474133"/>
                  <a:pt x="304801" y="496710"/>
                  <a:pt x="304800" y="496711"/>
                </a:cubicBezTo>
                <a:cubicBezTo>
                  <a:pt x="293511" y="504237"/>
                  <a:pt x="283068" y="513221"/>
                  <a:pt x="270933" y="519288"/>
                </a:cubicBezTo>
                <a:cubicBezTo>
                  <a:pt x="239407" y="535051"/>
                  <a:pt x="187169" y="537705"/>
                  <a:pt x="158044" y="541866"/>
                </a:cubicBezTo>
                <a:lnTo>
                  <a:pt x="90311" y="564444"/>
                </a:lnTo>
                <a:cubicBezTo>
                  <a:pt x="15438" y="589402"/>
                  <a:pt x="46376" y="587022"/>
                  <a:pt x="0" y="587022"/>
                </a:cubicBezTo>
              </a:path>
            </a:pathLst>
          </a:custGeom>
          <a:ln w="38100">
            <a:solidFill>
              <a:srgbClr val="0000FF"/>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0" name="任意多边形 9"/>
          <p:cNvSpPr/>
          <p:nvPr/>
        </p:nvSpPr>
        <p:spPr>
          <a:xfrm>
            <a:off x="2889250" y="2438400"/>
            <a:ext cx="666750" cy="1139825"/>
          </a:xfrm>
          <a:custGeom>
            <a:avLst/>
            <a:gdLst>
              <a:gd name="connsiteX0" fmla="*/ 666044 w 666044"/>
              <a:gd name="connsiteY0" fmla="*/ 0 h 1140178"/>
              <a:gd name="connsiteX1" fmla="*/ 632177 w 666044"/>
              <a:gd name="connsiteY1" fmla="*/ 33867 h 1140178"/>
              <a:gd name="connsiteX2" fmla="*/ 598311 w 666044"/>
              <a:gd name="connsiteY2" fmla="*/ 56444 h 1140178"/>
              <a:gd name="connsiteX3" fmla="*/ 564444 w 666044"/>
              <a:gd name="connsiteY3" fmla="*/ 101600 h 1140178"/>
              <a:gd name="connsiteX4" fmla="*/ 496711 w 666044"/>
              <a:gd name="connsiteY4" fmla="*/ 169333 h 1140178"/>
              <a:gd name="connsiteX5" fmla="*/ 485422 w 666044"/>
              <a:gd name="connsiteY5" fmla="*/ 293511 h 1140178"/>
              <a:gd name="connsiteX6" fmla="*/ 496711 w 666044"/>
              <a:gd name="connsiteY6" fmla="*/ 327378 h 1140178"/>
              <a:gd name="connsiteX7" fmla="*/ 451555 w 666044"/>
              <a:gd name="connsiteY7" fmla="*/ 609600 h 1140178"/>
              <a:gd name="connsiteX8" fmla="*/ 417688 w 666044"/>
              <a:gd name="connsiteY8" fmla="*/ 620889 h 1140178"/>
              <a:gd name="connsiteX9" fmla="*/ 383822 w 666044"/>
              <a:gd name="connsiteY9" fmla="*/ 643467 h 1140178"/>
              <a:gd name="connsiteX10" fmla="*/ 349955 w 666044"/>
              <a:gd name="connsiteY10" fmla="*/ 711200 h 1140178"/>
              <a:gd name="connsiteX11" fmla="*/ 327377 w 666044"/>
              <a:gd name="connsiteY11" fmla="*/ 745067 h 1140178"/>
              <a:gd name="connsiteX12" fmla="*/ 316088 w 666044"/>
              <a:gd name="connsiteY12" fmla="*/ 824089 h 1140178"/>
              <a:gd name="connsiteX13" fmla="*/ 248355 w 666044"/>
              <a:gd name="connsiteY13" fmla="*/ 925689 h 1140178"/>
              <a:gd name="connsiteX14" fmla="*/ 225777 w 666044"/>
              <a:gd name="connsiteY14" fmla="*/ 959556 h 1140178"/>
              <a:gd name="connsiteX15" fmla="*/ 191911 w 666044"/>
              <a:gd name="connsiteY15" fmla="*/ 1027289 h 1140178"/>
              <a:gd name="connsiteX16" fmla="*/ 180622 w 666044"/>
              <a:gd name="connsiteY16" fmla="*/ 1061156 h 1140178"/>
              <a:gd name="connsiteX17" fmla="*/ 45155 w 666044"/>
              <a:gd name="connsiteY17" fmla="*/ 1095022 h 1140178"/>
              <a:gd name="connsiteX18" fmla="*/ 11288 w 666044"/>
              <a:gd name="connsiteY18" fmla="*/ 1106311 h 1140178"/>
              <a:gd name="connsiteX19" fmla="*/ 0 w 666044"/>
              <a:gd name="connsiteY19" fmla="*/ 1140178 h 114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6044" h="1140178">
                <a:moveTo>
                  <a:pt x="666044" y="0"/>
                </a:moveTo>
                <a:cubicBezTo>
                  <a:pt x="654755" y="11289"/>
                  <a:pt x="644442" y="23646"/>
                  <a:pt x="632177" y="33867"/>
                </a:cubicBezTo>
                <a:cubicBezTo>
                  <a:pt x="621754" y="42553"/>
                  <a:pt x="607904" y="46851"/>
                  <a:pt x="598311" y="56444"/>
                </a:cubicBezTo>
                <a:cubicBezTo>
                  <a:pt x="585007" y="69748"/>
                  <a:pt x="577031" y="87615"/>
                  <a:pt x="564444" y="101600"/>
                </a:cubicBezTo>
                <a:cubicBezTo>
                  <a:pt x="543084" y="125333"/>
                  <a:pt x="496711" y="169333"/>
                  <a:pt x="496711" y="169333"/>
                </a:cubicBezTo>
                <a:cubicBezTo>
                  <a:pt x="470893" y="246788"/>
                  <a:pt x="467186" y="220568"/>
                  <a:pt x="485422" y="293511"/>
                </a:cubicBezTo>
                <a:cubicBezTo>
                  <a:pt x="488308" y="305055"/>
                  <a:pt x="492948" y="316089"/>
                  <a:pt x="496711" y="327378"/>
                </a:cubicBezTo>
                <a:cubicBezTo>
                  <a:pt x="489844" y="485326"/>
                  <a:pt x="556718" y="557019"/>
                  <a:pt x="451555" y="609600"/>
                </a:cubicBezTo>
                <a:cubicBezTo>
                  <a:pt x="440912" y="614922"/>
                  <a:pt x="428977" y="617126"/>
                  <a:pt x="417688" y="620889"/>
                </a:cubicBezTo>
                <a:cubicBezTo>
                  <a:pt x="406399" y="628415"/>
                  <a:pt x="393416" y="633873"/>
                  <a:pt x="383822" y="643467"/>
                </a:cubicBezTo>
                <a:cubicBezTo>
                  <a:pt x="351468" y="675821"/>
                  <a:pt x="368319" y="674472"/>
                  <a:pt x="349955" y="711200"/>
                </a:cubicBezTo>
                <a:cubicBezTo>
                  <a:pt x="343887" y="723335"/>
                  <a:pt x="334903" y="733778"/>
                  <a:pt x="327377" y="745067"/>
                </a:cubicBezTo>
                <a:cubicBezTo>
                  <a:pt x="323614" y="771408"/>
                  <a:pt x="325640" y="799254"/>
                  <a:pt x="316088" y="824089"/>
                </a:cubicBezTo>
                <a:cubicBezTo>
                  <a:pt x="316087" y="824090"/>
                  <a:pt x="259644" y="908755"/>
                  <a:pt x="248355" y="925689"/>
                </a:cubicBezTo>
                <a:cubicBezTo>
                  <a:pt x="240829" y="936978"/>
                  <a:pt x="230068" y="946685"/>
                  <a:pt x="225777" y="959556"/>
                </a:cubicBezTo>
                <a:cubicBezTo>
                  <a:pt x="197401" y="1044682"/>
                  <a:pt x="235679" y="939750"/>
                  <a:pt x="191911" y="1027289"/>
                </a:cubicBezTo>
                <a:cubicBezTo>
                  <a:pt x="186589" y="1037932"/>
                  <a:pt x="188056" y="1051864"/>
                  <a:pt x="180622" y="1061156"/>
                </a:cubicBezTo>
                <a:cubicBezTo>
                  <a:pt x="150272" y="1099093"/>
                  <a:pt x="80198" y="1091128"/>
                  <a:pt x="45155" y="1095022"/>
                </a:cubicBezTo>
                <a:cubicBezTo>
                  <a:pt x="33866" y="1098785"/>
                  <a:pt x="19702" y="1097897"/>
                  <a:pt x="11288" y="1106311"/>
                </a:cubicBezTo>
                <a:cubicBezTo>
                  <a:pt x="2874" y="1114725"/>
                  <a:pt x="0" y="1140178"/>
                  <a:pt x="0" y="1140178"/>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1" name="椭圆 10"/>
          <p:cNvSpPr/>
          <p:nvPr/>
        </p:nvSpPr>
        <p:spPr>
          <a:xfrm>
            <a:off x="3429000" y="2357438"/>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椭圆 13"/>
          <p:cNvSpPr/>
          <p:nvPr/>
        </p:nvSpPr>
        <p:spPr>
          <a:xfrm>
            <a:off x="4071938" y="3643313"/>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椭圆 14"/>
          <p:cNvSpPr/>
          <p:nvPr/>
        </p:nvSpPr>
        <p:spPr>
          <a:xfrm>
            <a:off x="4357688" y="4071938"/>
            <a:ext cx="357187" cy="3571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100" dirty="0"/>
              <a:t>南京</a:t>
            </a:r>
          </a:p>
        </p:txBody>
      </p:sp>
      <p:sp>
        <p:nvSpPr>
          <p:cNvPr id="17" name="椭圆 16"/>
          <p:cNvSpPr/>
          <p:nvPr/>
        </p:nvSpPr>
        <p:spPr>
          <a:xfrm>
            <a:off x="4786313" y="4286250"/>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椭圆 17"/>
          <p:cNvSpPr/>
          <p:nvPr/>
        </p:nvSpPr>
        <p:spPr>
          <a:xfrm>
            <a:off x="3571875" y="4500563"/>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椭圆 18"/>
          <p:cNvSpPr/>
          <p:nvPr/>
        </p:nvSpPr>
        <p:spPr>
          <a:xfrm>
            <a:off x="1857375" y="4286250"/>
            <a:ext cx="357188" cy="3571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100" dirty="0"/>
              <a:t>重庆</a:t>
            </a:r>
          </a:p>
        </p:txBody>
      </p:sp>
      <p:sp>
        <p:nvSpPr>
          <p:cNvPr id="20" name="五角星 19"/>
          <p:cNvSpPr/>
          <p:nvPr/>
        </p:nvSpPr>
        <p:spPr>
          <a:xfrm>
            <a:off x="2714625" y="3000375"/>
            <a:ext cx="214313" cy="21431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椭圆 20"/>
          <p:cNvSpPr/>
          <p:nvPr/>
        </p:nvSpPr>
        <p:spPr>
          <a:xfrm>
            <a:off x="3286125" y="2857500"/>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3" name="椭圆 22"/>
          <p:cNvSpPr/>
          <p:nvPr/>
        </p:nvSpPr>
        <p:spPr>
          <a:xfrm>
            <a:off x="3276600" y="4941888"/>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椭圆 23"/>
          <p:cNvSpPr/>
          <p:nvPr/>
        </p:nvSpPr>
        <p:spPr>
          <a:xfrm>
            <a:off x="3429000" y="3500438"/>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5" name="椭圆 24"/>
          <p:cNvSpPr/>
          <p:nvPr/>
        </p:nvSpPr>
        <p:spPr>
          <a:xfrm>
            <a:off x="4143375" y="2500313"/>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6" name="任意多边形 25"/>
          <p:cNvSpPr/>
          <p:nvPr/>
        </p:nvSpPr>
        <p:spPr>
          <a:xfrm>
            <a:off x="2243138" y="5246688"/>
            <a:ext cx="1071562" cy="488950"/>
          </a:xfrm>
          <a:custGeom>
            <a:avLst/>
            <a:gdLst>
              <a:gd name="connsiteX0" fmla="*/ 1018886 w 1070541"/>
              <a:gd name="connsiteY0" fmla="*/ 14254 h 489128"/>
              <a:gd name="connsiteX1" fmla="*/ 849553 w 1070541"/>
              <a:gd name="connsiteY1" fmla="*/ 36832 h 489128"/>
              <a:gd name="connsiteX2" fmla="*/ 781819 w 1070541"/>
              <a:gd name="connsiteY2" fmla="*/ 59410 h 489128"/>
              <a:gd name="connsiteX3" fmla="*/ 747953 w 1070541"/>
              <a:gd name="connsiteY3" fmla="*/ 81988 h 489128"/>
              <a:gd name="connsiteX4" fmla="*/ 714086 w 1070541"/>
              <a:gd name="connsiteY4" fmla="*/ 93276 h 489128"/>
              <a:gd name="connsiteX5" fmla="*/ 668930 w 1070541"/>
              <a:gd name="connsiteY5" fmla="*/ 194876 h 489128"/>
              <a:gd name="connsiteX6" fmla="*/ 612486 w 1070541"/>
              <a:gd name="connsiteY6" fmla="*/ 217454 h 489128"/>
              <a:gd name="connsiteX7" fmla="*/ 544753 w 1070541"/>
              <a:gd name="connsiteY7" fmla="*/ 228743 h 489128"/>
              <a:gd name="connsiteX8" fmla="*/ 488308 w 1070541"/>
              <a:gd name="connsiteY8" fmla="*/ 285188 h 489128"/>
              <a:gd name="connsiteX9" fmla="*/ 465730 w 1070541"/>
              <a:gd name="connsiteY9" fmla="*/ 352921 h 489128"/>
              <a:gd name="connsiteX10" fmla="*/ 454441 w 1070541"/>
              <a:gd name="connsiteY10" fmla="*/ 386788 h 489128"/>
              <a:gd name="connsiteX11" fmla="*/ 420575 w 1070541"/>
              <a:gd name="connsiteY11" fmla="*/ 420654 h 489128"/>
              <a:gd name="connsiteX12" fmla="*/ 386708 w 1070541"/>
              <a:gd name="connsiteY12" fmla="*/ 431943 h 489128"/>
              <a:gd name="connsiteX13" fmla="*/ 364130 w 1070541"/>
              <a:gd name="connsiteY13" fmla="*/ 465810 h 489128"/>
              <a:gd name="connsiteX14" fmla="*/ 127064 w 1070541"/>
              <a:gd name="connsiteY14" fmla="*/ 465810 h 489128"/>
              <a:gd name="connsiteX15" fmla="*/ 59330 w 1070541"/>
              <a:gd name="connsiteY15" fmla="*/ 398076 h 489128"/>
              <a:gd name="connsiteX16" fmla="*/ 2886 w 1070541"/>
              <a:gd name="connsiteY16" fmla="*/ 296476 h 489128"/>
              <a:gd name="connsiteX17" fmla="*/ 2886 w 1070541"/>
              <a:gd name="connsiteY17" fmla="*/ 183588 h 48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541" h="489128">
                <a:moveTo>
                  <a:pt x="1018886" y="14254"/>
                </a:moveTo>
                <a:cubicBezTo>
                  <a:pt x="922687" y="46320"/>
                  <a:pt x="1070541" y="0"/>
                  <a:pt x="849553" y="36832"/>
                </a:cubicBezTo>
                <a:cubicBezTo>
                  <a:pt x="826078" y="40745"/>
                  <a:pt x="781819" y="59410"/>
                  <a:pt x="781819" y="59410"/>
                </a:cubicBezTo>
                <a:cubicBezTo>
                  <a:pt x="770530" y="66936"/>
                  <a:pt x="760088" y="75921"/>
                  <a:pt x="747953" y="81988"/>
                </a:cubicBezTo>
                <a:cubicBezTo>
                  <a:pt x="737310" y="87310"/>
                  <a:pt x="721003" y="83593"/>
                  <a:pt x="714086" y="93276"/>
                </a:cubicBezTo>
                <a:cubicBezTo>
                  <a:pt x="696437" y="117985"/>
                  <a:pt x="699454" y="173073"/>
                  <a:pt x="668930" y="194876"/>
                </a:cubicBezTo>
                <a:cubicBezTo>
                  <a:pt x="652440" y="206654"/>
                  <a:pt x="632036" y="212122"/>
                  <a:pt x="612486" y="217454"/>
                </a:cubicBezTo>
                <a:cubicBezTo>
                  <a:pt x="590403" y="223477"/>
                  <a:pt x="567331" y="224980"/>
                  <a:pt x="544753" y="228743"/>
                </a:cubicBezTo>
                <a:cubicBezTo>
                  <a:pt x="513857" y="249341"/>
                  <a:pt x="504152" y="249538"/>
                  <a:pt x="488308" y="285188"/>
                </a:cubicBezTo>
                <a:cubicBezTo>
                  <a:pt x="478642" y="306936"/>
                  <a:pt x="473256" y="330343"/>
                  <a:pt x="465730" y="352921"/>
                </a:cubicBezTo>
                <a:cubicBezTo>
                  <a:pt x="461967" y="364210"/>
                  <a:pt x="462855" y="378374"/>
                  <a:pt x="454441" y="386788"/>
                </a:cubicBezTo>
                <a:cubicBezTo>
                  <a:pt x="443152" y="398077"/>
                  <a:pt x="433858" y="411798"/>
                  <a:pt x="420575" y="420654"/>
                </a:cubicBezTo>
                <a:cubicBezTo>
                  <a:pt x="410674" y="427255"/>
                  <a:pt x="397997" y="428180"/>
                  <a:pt x="386708" y="431943"/>
                </a:cubicBezTo>
                <a:cubicBezTo>
                  <a:pt x="379182" y="443232"/>
                  <a:pt x="377098" y="461820"/>
                  <a:pt x="364130" y="465810"/>
                </a:cubicBezTo>
                <a:cubicBezTo>
                  <a:pt x="288346" y="489128"/>
                  <a:pt x="203010" y="473405"/>
                  <a:pt x="127064" y="465810"/>
                </a:cubicBezTo>
                <a:cubicBezTo>
                  <a:pt x="58255" y="431406"/>
                  <a:pt x="98035" y="462584"/>
                  <a:pt x="59330" y="398076"/>
                </a:cubicBezTo>
                <a:cubicBezTo>
                  <a:pt x="46792" y="377179"/>
                  <a:pt x="5557" y="331204"/>
                  <a:pt x="2886" y="296476"/>
                </a:cubicBezTo>
                <a:cubicBezTo>
                  <a:pt x="0" y="258958"/>
                  <a:pt x="2886" y="221217"/>
                  <a:pt x="2886" y="183588"/>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28" name="任意多边形 27"/>
          <p:cNvSpPr/>
          <p:nvPr/>
        </p:nvSpPr>
        <p:spPr>
          <a:xfrm>
            <a:off x="2995613" y="2225675"/>
            <a:ext cx="977900" cy="203200"/>
          </a:xfrm>
          <a:custGeom>
            <a:avLst/>
            <a:gdLst>
              <a:gd name="connsiteX0" fmla="*/ 978225 w 978225"/>
              <a:gd name="connsiteY0" fmla="*/ 201813 h 203918"/>
              <a:gd name="connsiteX1" fmla="*/ 910492 w 978225"/>
              <a:gd name="connsiteY1" fmla="*/ 156658 h 203918"/>
              <a:gd name="connsiteX2" fmla="*/ 876625 w 978225"/>
              <a:gd name="connsiteY2" fmla="*/ 134080 h 203918"/>
              <a:gd name="connsiteX3" fmla="*/ 831469 w 978225"/>
              <a:gd name="connsiteY3" fmla="*/ 100213 h 203918"/>
              <a:gd name="connsiteX4" fmla="*/ 786314 w 978225"/>
              <a:gd name="connsiteY4" fmla="*/ 88924 h 203918"/>
              <a:gd name="connsiteX5" fmla="*/ 696003 w 978225"/>
              <a:gd name="connsiteY5" fmla="*/ 100213 h 203918"/>
              <a:gd name="connsiteX6" fmla="*/ 662136 w 978225"/>
              <a:gd name="connsiteY6" fmla="*/ 122791 h 203918"/>
              <a:gd name="connsiteX7" fmla="*/ 616980 w 978225"/>
              <a:gd name="connsiteY7" fmla="*/ 145369 h 203918"/>
              <a:gd name="connsiteX8" fmla="*/ 549247 w 978225"/>
              <a:gd name="connsiteY8" fmla="*/ 190524 h 203918"/>
              <a:gd name="connsiteX9" fmla="*/ 492803 w 978225"/>
              <a:gd name="connsiteY9" fmla="*/ 55058 h 203918"/>
              <a:gd name="connsiteX10" fmla="*/ 458936 w 978225"/>
              <a:gd name="connsiteY10" fmla="*/ 43769 h 203918"/>
              <a:gd name="connsiteX11" fmla="*/ 391203 w 978225"/>
              <a:gd name="connsiteY11" fmla="*/ 9902 h 203918"/>
              <a:gd name="connsiteX12" fmla="*/ 300892 w 978225"/>
              <a:gd name="connsiteY12" fmla="*/ 32480 h 203918"/>
              <a:gd name="connsiteX13" fmla="*/ 210580 w 978225"/>
              <a:gd name="connsiteY13" fmla="*/ 55058 h 203918"/>
              <a:gd name="connsiteX14" fmla="*/ 176714 w 978225"/>
              <a:gd name="connsiteY14" fmla="*/ 66346 h 203918"/>
              <a:gd name="connsiteX15" fmla="*/ 7380 w 978225"/>
              <a:gd name="connsiteY15" fmla="*/ 77635 h 203918"/>
              <a:gd name="connsiteX16" fmla="*/ 7380 w 978225"/>
              <a:gd name="connsiteY16" fmla="*/ 100213 h 20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8225" h="203918">
                <a:moveTo>
                  <a:pt x="978225" y="201813"/>
                </a:moveTo>
                <a:lnTo>
                  <a:pt x="910492" y="156658"/>
                </a:lnTo>
                <a:cubicBezTo>
                  <a:pt x="899203" y="149132"/>
                  <a:pt x="887479" y="142221"/>
                  <a:pt x="876625" y="134080"/>
                </a:cubicBezTo>
                <a:cubicBezTo>
                  <a:pt x="861573" y="122791"/>
                  <a:pt x="848298" y="108627"/>
                  <a:pt x="831469" y="100213"/>
                </a:cubicBezTo>
                <a:cubicBezTo>
                  <a:pt x="817592" y="93274"/>
                  <a:pt x="801366" y="92687"/>
                  <a:pt x="786314" y="88924"/>
                </a:cubicBezTo>
                <a:cubicBezTo>
                  <a:pt x="756210" y="92687"/>
                  <a:pt x="725272" y="92230"/>
                  <a:pt x="696003" y="100213"/>
                </a:cubicBezTo>
                <a:cubicBezTo>
                  <a:pt x="682913" y="103783"/>
                  <a:pt x="673916" y="116060"/>
                  <a:pt x="662136" y="122791"/>
                </a:cubicBezTo>
                <a:cubicBezTo>
                  <a:pt x="647525" y="131140"/>
                  <a:pt x="631410" y="136711"/>
                  <a:pt x="616980" y="145369"/>
                </a:cubicBezTo>
                <a:cubicBezTo>
                  <a:pt x="593712" y="159330"/>
                  <a:pt x="549247" y="190524"/>
                  <a:pt x="549247" y="190524"/>
                </a:cubicBezTo>
                <a:cubicBezTo>
                  <a:pt x="449986" y="165708"/>
                  <a:pt x="542424" y="203918"/>
                  <a:pt x="492803" y="55058"/>
                </a:cubicBezTo>
                <a:cubicBezTo>
                  <a:pt x="489040" y="43769"/>
                  <a:pt x="469579" y="49091"/>
                  <a:pt x="458936" y="43769"/>
                </a:cubicBezTo>
                <a:cubicBezTo>
                  <a:pt x="371398" y="0"/>
                  <a:pt x="476329" y="38278"/>
                  <a:pt x="391203" y="9902"/>
                </a:cubicBezTo>
                <a:cubicBezTo>
                  <a:pt x="253116" y="37519"/>
                  <a:pt x="396356" y="6444"/>
                  <a:pt x="300892" y="32480"/>
                </a:cubicBezTo>
                <a:cubicBezTo>
                  <a:pt x="270955" y="40645"/>
                  <a:pt x="240018" y="45246"/>
                  <a:pt x="210580" y="55058"/>
                </a:cubicBezTo>
                <a:cubicBezTo>
                  <a:pt x="199291" y="58821"/>
                  <a:pt x="188540" y="65032"/>
                  <a:pt x="176714" y="66346"/>
                </a:cubicBezTo>
                <a:cubicBezTo>
                  <a:pt x="120490" y="72593"/>
                  <a:pt x="62851" y="66541"/>
                  <a:pt x="7380" y="77635"/>
                </a:cubicBezTo>
                <a:cubicBezTo>
                  <a:pt x="0" y="79111"/>
                  <a:pt x="7380" y="92687"/>
                  <a:pt x="7380" y="100213"/>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2" name="椭圆 22"/>
          <p:cNvSpPr/>
          <p:nvPr/>
        </p:nvSpPr>
        <p:spPr>
          <a:xfrm>
            <a:off x="3203575" y="5157788"/>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椭圆 22"/>
          <p:cNvSpPr/>
          <p:nvPr/>
        </p:nvSpPr>
        <p:spPr>
          <a:xfrm>
            <a:off x="2700338" y="5445125"/>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椭圆 22"/>
          <p:cNvSpPr/>
          <p:nvPr/>
        </p:nvSpPr>
        <p:spPr>
          <a:xfrm>
            <a:off x="2484438" y="5661025"/>
            <a:ext cx="142875" cy="1428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7" name="Text Box 20"/>
          <p:cNvSpPr txBox="1">
            <a:spLocks noChangeArrowheads="1"/>
          </p:cNvSpPr>
          <p:nvPr/>
        </p:nvSpPr>
        <p:spPr bwMode="auto">
          <a:xfrm>
            <a:off x="0" y="500063"/>
            <a:ext cx="1785938" cy="461962"/>
          </a:xfrm>
          <a:prstGeom prst="rect">
            <a:avLst/>
          </a:prstGeom>
          <a:solidFill>
            <a:srgbClr val="1422AC"/>
          </a:solidFill>
          <a:ln w="9525">
            <a:noFill/>
            <a:miter lim="800000"/>
            <a:headEnd/>
            <a:tailEnd/>
          </a:ln>
        </p:spPr>
        <p:txBody>
          <a:bodyPr>
            <a:spAutoFit/>
          </a:bodyPr>
          <a:lstStyle/>
          <a:p>
            <a:pPr algn="ctr">
              <a:spcBef>
                <a:spcPct val="50000"/>
              </a:spcBef>
            </a:pPr>
            <a:r>
              <a:rPr lang="zh-CN" altLang="en-US" sz="2400" b="1">
                <a:solidFill>
                  <a:schemeClr val="bg1"/>
                </a:solidFill>
                <a:latin typeface="黑体" pitchFamily="49" charset="-122"/>
                <a:ea typeface="黑体" pitchFamily="49" charset="-122"/>
              </a:rPr>
              <a:t>国民党抗战</a:t>
            </a:r>
          </a:p>
        </p:txBody>
      </p:sp>
      <p:sp>
        <p:nvSpPr>
          <p:cNvPr id="29" name="Text Box 20"/>
          <p:cNvSpPr txBox="1">
            <a:spLocks noChangeArrowheads="1"/>
          </p:cNvSpPr>
          <p:nvPr/>
        </p:nvSpPr>
        <p:spPr bwMode="auto">
          <a:xfrm>
            <a:off x="0" y="1752600"/>
            <a:ext cx="1785938" cy="461963"/>
          </a:xfrm>
          <a:prstGeom prst="rect">
            <a:avLst/>
          </a:prstGeom>
          <a:solidFill>
            <a:srgbClr val="0000FF"/>
          </a:solidFill>
          <a:ln w="9525">
            <a:noFill/>
            <a:miter lim="800000"/>
            <a:headEnd/>
            <a:tailEnd/>
          </a:ln>
        </p:spPr>
        <p:txBody>
          <a:bodyPr>
            <a:spAutoFit/>
          </a:bodyPr>
          <a:lstStyle/>
          <a:p>
            <a:pPr algn="ctr">
              <a:spcBef>
                <a:spcPct val="50000"/>
              </a:spcBef>
            </a:pPr>
            <a:r>
              <a:rPr lang="zh-CN" altLang="en-US" sz="2400">
                <a:solidFill>
                  <a:schemeClr val="bg1"/>
                </a:solidFill>
              </a:rPr>
              <a:t>淞沪会战</a:t>
            </a:r>
          </a:p>
        </p:txBody>
      </p:sp>
      <p:sp>
        <p:nvSpPr>
          <p:cNvPr id="30" name="Text Box 20"/>
          <p:cNvSpPr txBox="1">
            <a:spLocks noChangeArrowheads="1"/>
          </p:cNvSpPr>
          <p:nvPr/>
        </p:nvSpPr>
        <p:spPr bwMode="auto">
          <a:xfrm>
            <a:off x="0" y="2466975"/>
            <a:ext cx="1785938" cy="461963"/>
          </a:xfrm>
          <a:prstGeom prst="rect">
            <a:avLst/>
          </a:prstGeom>
          <a:solidFill>
            <a:srgbClr val="0000FF"/>
          </a:solidFill>
          <a:ln w="9525">
            <a:noFill/>
            <a:miter lim="800000"/>
            <a:headEnd/>
            <a:tailEnd/>
          </a:ln>
        </p:spPr>
        <p:txBody>
          <a:bodyPr>
            <a:spAutoFit/>
          </a:bodyPr>
          <a:lstStyle/>
          <a:p>
            <a:pPr algn="ctr">
              <a:spcBef>
                <a:spcPct val="50000"/>
              </a:spcBef>
            </a:pPr>
            <a:r>
              <a:rPr lang="zh-CN" altLang="en-US" sz="2400">
                <a:solidFill>
                  <a:schemeClr val="bg1"/>
                </a:solidFill>
              </a:rPr>
              <a:t>太原会战</a:t>
            </a:r>
          </a:p>
        </p:txBody>
      </p:sp>
      <p:sp>
        <p:nvSpPr>
          <p:cNvPr id="31" name="Text Box 20"/>
          <p:cNvSpPr txBox="1">
            <a:spLocks noChangeArrowheads="1"/>
          </p:cNvSpPr>
          <p:nvPr/>
        </p:nvSpPr>
        <p:spPr bwMode="auto">
          <a:xfrm>
            <a:off x="0" y="3181350"/>
            <a:ext cx="1785938" cy="461963"/>
          </a:xfrm>
          <a:prstGeom prst="rect">
            <a:avLst/>
          </a:prstGeom>
          <a:solidFill>
            <a:srgbClr val="0000FF"/>
          </a:solidFill>
          <a:ln w="9525">
            <a:noFill/>
            <a:miter lim="800000"/>
            <a:headEnd/>
            <a:tailEnd/>
          </a:ln>
        </p:spPr>
        <p:txBody>
          <a:bodyPr>
            <a:spAutoFit/>
          </a:bodyPr>
          <a:lstStyle/>
          <a:p>
            <a:pPr algn="ctr">
              <a:spcBef>
                <a:spcPct val="50000"/>
              </a:spcBef>
            </a:pPr>
            <a:r>
              <a:rPr lang="zh-CN" altLang="en-US" sz="2400">
                <a:solidFill>
                  <a:schemeClr val="bg1"/>
                </a:solidFill>
              </a:rPr>
              <a:t>徐州会战</a:t>
            </a:r>
          </a:p>
        </p:txBody>
      </p:sp>
      <p:sp>
        <p:nvSpPr>
          <p:cNvPr id="32" name="Text Box 20"/>
          <p:cNvSpPr txBox="1">
            <a:spLocks noChangeArrowheads="1"/>
          </p:cNvSpPr>
          <p:nvPr/>
        </p:nvSpPr>
        <p:spPr bwMode="auto">
          <a:xfrm>
            <a:off x="0" y="3895725"/>
            <a:ext cx="1785938" cy="461963"/>
          </a:xfrm>
          <a:prstGeom prst="rect">
            <a:avLst/>
          </a:prstGeom>
          <a:solidFill>
            <a:srgbClr val="0000FF"/>
          </a:solidFill>
          <a:ln w="9525">
            <a:noFill/>
            <a:miter lim="800000"/>
            <a:headEnd/>
            <a:tailEnd/>
          </a:ln>
        </p:spPr>
        <p:txBody>
          <a:bodyPr>
            <a:spAutoFit/>
          </a:bodyPr>
          <a:lstStyle/>
          <a:p>
            <a:pPr algn="ctr">
              <a:spcBef>
                <a:spcPct val="50000"/>
              </a:spcBef>
            </a:pPr>
            <a:r>
              <a:rPr lang="zh-CN" altLang="en-US" sz="2400">
                <a:solidFill>
                  <a:schemeClr val="bg1"/>
                </a:solidFill>
              </a:rPr>
              <a:t>武汉会战</a:t>
            </a:r>
          </a:p>
        </p:txBody>
      </p:sp>
      <p:sp>
        <p:nvSpPr>
          <p:cNvPr id="33" name="Text Box 20"/>
          <p:cNvSpPr txBox="1">
            <a:spLocks noChangeArrowheads="1"/>
          </p:cNvSpPr>
          <p:nvPr/>
        </p:nvSpPr>
        <p:spPr bwMode="auto">
          <a:xfrm>
            <a:off x="0" y="4610100"/>
            <a:ext cx="1785938" cy="461963"/>
          </a:xfrm>
          <a:prstGeom prst="rect">
            <a:avLst/>
          </a:prstGeom>
          <a:solidFill>
            <a:srgbClr val="0000FF"/>
          </a:solidFill>
          <a:ln w="9525">
            <a:noFill/>
            <a:miter lim="800000"/>
            <a:headEnd/>
            <a:tailEnd/>
          </a:ln>
        </p:spPr>
        <p:txBody>
          <a:bodyPr>
            <a:spAutoFit/>
          </a:bodyPr>
          <a:lstStyle/>
          <a:p>
            <a:pPr algn="ctr">
              <a:spcBef>
                <a:spcPct val="50000"/>
              </a:spcBef>
            </a:pPr>
            <a:r>
              <a:rPr lang="zh-CN" altLang="en-US" sz="2400">
                <a:solidFill>
                  <a:schemeClr val="bg1"/>
                </a:solidFill>
              </a:rPr>
              <a:t>长沙会战</a:t>
            </a:r>
          </a:p>
        </p:txBody>
      </p:sp>
      <p:sp>
        <p:nvSpPr>
          <p:cNvPr id="35" name="Text Box 20"/>
          <p:cNvSpPr txBox="1">
            <a:spLocks noChangeArrowheads="1"/>
          </p:cNvSpPr>
          <p:nvPr/>
        </p:nvSpPr>
        <p:spPr bwMode="auto">
          <a:xfrm>
            <a:off x="0" y="5324475"/>
            <a:ext cx="1785938" cy="461963"/>
          </a:xfrm>
          <a:prstGeom prst="rect">
            <a:avLst/>
          </a:prstGeom>
          <a:solidFill>
            <a:srgbClr val="0000FF"/>
          </a:solidFill>
          <a:ln w="9525">
            <a:noFill/>
            <a:miter lim="800000"/>
            <a:headEnd/>
            <a:tailEnd/>
          </a:ln>
        </p:spPr>
        <p:txBody>
          <a:bodyPr>
            <a:spAutoFit/>
          </a:bodyPr>
          <a:lstStyle/>
          <a:p>
            <a:pPr algn="ctr">
              <a:spcBef>
                <a:spcPct val="50000"/>
              </a:spcBef>
            </a:pPr>
            <a:r>
              <a:rPr lang="en-US" altLang="zh-CN" sz="2400">
                <a:solidFill>
                  <a:schemeClr val="bg1"/>
                </a:solidFill>
              </a:rPr>
              <a:t>……</a:t>
            </a:r>
            <a:endParaRPr lang="zh-CN" altLang="en-US" sz="2400">
              <a:solidFill>
                <a:schemeClr val="bg1"/>
              </a:solidFill>
            </a:endParaRPr>
          </a:p>
        </p:txBody>
      </p:sp>
      <p:sp>
        <p:nvSpPr>
          <p:cNvPr id="42" name="TextBox 41"/>
          <p:cNvSpPr txBox="1">
            <a:spLocks noChangeArrowheads="1"/>
          </p:cNvSpPr>
          <p:nvPr/>
        </p:nvSpPr>
        <p:spPr bwMode="auto">
          <a:xfrm>
            <a:off x="3071813" y="2786063"/>
            <a:ext cx="500062" cy="430212"/>
          </a:xfrm>
          <a:prstGeom prst="rect">
            <a:avLst/>
          </a:prstGeom>
          <a:solidFill>
            <a:srgbClr val="1422AC"/>
          </a:solidFill>
          <a:ln w="9525">
            <a:noFill/>
            <a:miter lim="800000"/>
            <a:headEnd/>
            <a:tailEnd/>
          </a:ln>
        </p:spPr>
        <p:txBody>
          <a:bodyPr>
            <a:spAutoFit/>
          </a:bodyPr>
          <a:lstStyle/>
          <a:p>
            <a:pPr algn="ctr"/>
            <a:r>
              <a:rPr lang="zh-CN" altLang="en-US" sz="1100">
                <a:solidFill>
                  <a:schemeClr val="bg1"/>
                </a:solidFill>
              </a:rPr>
              <a:t>太原会战</a:t>
            </a:r>
          </a:p>
        </p:txBody>
      </p:sp>
      <p:sp>
        <p:nvSpPr>
          <p:cNvPr id="45" name="TextBox 44"/>
          <p:cNvSpPr txBox="1">
            <a:spLocks noChangeArrowheads="1"/>
          </p:cNvSpPr>
          <p:nvPr/>
        </p:nvSpPr>
        <p:spPr bwMode="auto">
          <a:xfrm>
            <a:off x="3929063" y="3595688"/>
            <a:ext cx="500062" cy="431800"/>
          </a:xfrm>
          <a:prstGeom prst="rect">
            <a:avLst/>
          </a:prstGeom>
          <a:solidFill>
            <a:srgbClr val="1422AC"/>
          </a:solidFill>
          <a:ln w="9525">
            <a:noFill/>
            <a:miter lim="800000"/>
            <a:headEnd/>
            <a:tailEnd/>
          </a:ln>
        </p:spPr>
        <p:txBody>
          <a:bodyPr>
            <a:spAutoFit/>
          </a:bodyPr>
          <a:lstStyle/>
          <a:p>
            <a:pPr algn="ctr"/>
            <a:r>
              <a:rPr lang="zh-CN" altLang="en-US" sz="1100">
                <a:solidFill>
                  <a:schemeClr val="bg1"/>
                </a:solidFill>
              </a:rPr>
              <a:t>徐州会战</a:t>
            </a:r>
          </a:p>
        </p:txBody>
      </p:sp>
      <p:sp>
        <p:nvSpPr>
          <p:cNvPr id="48" name="TextBox 47"/>
          <p:cNvSpPr txBox="1">
            <a:spLocks noChangeArrowheads="1"/>
          </p:cNvSpPr>
          <p:nvPr/>
        </p:nvSpPr>
        <p:spPr bwMode="auto">
          <a:xfrm>
            <a:off x="4786313" y="4213225"/>
            <a:ext cx="500062" cy="430213"/>
          </a:xfrm>
          <a:prstGeom prst="rect">
            <a:avLst/>
          </a:prstGeom>
          <a:solidFill>
            <a:srgbClr val="1422AC"/>
          </a:solidFill>
          <a:ln w="9525">
            <a:noFill/>
            <a:miter lim="800000"/>
            <a:headEnd/>
            <a:tailEnd/>
          </a:ln>
        </p:spPr>
        <p:txBody>
          <a:bodyPr>
            <a:spAutoFit/>
          </a:bodyPr>
          <a:lstStyle/>
          <a:p>
            <a:pPr algn="ctr"/>
            <a:r>
              <a:rPr lang="zh-CN" altLang="en-US" sz="1100">
                <a:solidFill>
                  <a:schemeClr val="bg1"/>
                </a:solidFill>
              </a:rPr>
              <a:t>淞沪会战</a:t>
            </a:r>
          </a:p>
        </p:txBody>
      </p:sp>
      <p:sp>
        <p:nvSpPr>
          <p:cNvPr id="49" name="TextBox 48"/>
          <p:cNvSpPr txBox="1">
            <a:spLocks noChangeArrowheads="1"/>
          </p:cNvSpPr>
          <p:nvPr/>
        </p:nvSpPr>
        <p:spPr bwMode="auto">
          <a:xfrm>
            <a:off x="3357563" y="4357688"/>
            <a:ext cx="500062" cy="430212"/>
          </a:xfrm>
          <a:prstGeom prst="rect">
            <a:avLst/>
          </a:prstGeom>
          <a:solidFill>
            <a:srgbClr val="1422AC"/>
          </a:solidFill>
          <a:ln w="9525">
            <a:noFill/>
            <a:miter lim="800000"/>
            <a:headEnd/>
            <a:tailEnd/>
          </a:ln>
        </p:spPr>
        <p:txBody>
          <a:bodyPr>
            <a:spAutoFit/>
          </a:bodyPr>
          <a:lstStyle/>
          <a:p>
            <a:pPr algn="ctr"/>
            <a:r>
              <a:rPr lang="zh-CN" altLang="en-US" sz="1100">
                <a:solidFill>
                  <a:schemeClr val="bg1"/>
                </a:solidFill>
              </a:rPr>
              <a:t>武汉会战</a:t>
            </a:r>
          </a:p>
        </p:txBody>
      </p:sp>
      <p:sp>
        <p:nvSpPr>
          <p:cNvPr id="50" name="TextBox 49"/>
          <p:cNvSpPr txBox="1">
            <a:spLocks noChangeArrowheads="1"/>
          </p:cNvSpPr>
          <p:nvPr/>
        </p:nvSpPr>
        <p:spPr bwMode="auto">
          <a:xfrm>
            <a:off x="3071813" y="4857750"/>
            <a:ext cx="500062" cy="430213"/>
          </a:xfrm>
          <a:prstGeom prst="rect">
            <a:avLst/>
          </a:prstGeom>
          <a:solidFill>
            <a:srgbClr val="1422AC"/>
          </a:solidFill>
          <a:ln w="9525">
            <a:noFill/>
            <a:miter lim="800000"/>
            <a:headEnd/>
            <a:tailEnd/>
          </a:ln>
        </p:spPr>
        <p:txBody>
          <a:bodyPr>
            <a:spAutoFit/>
          </a:bodyPr>
          <a:lstStyle/>
          <a:p>
            <a:pPr algn="ctr"/>
            <a:r>
              <a:rPr lang="zh-CN" altLang="en-US" sz="1100">
                <a:solidFill>
                  <a:schemeClr val="bg1"/>
                </a:solidFill>
              </a:rPr>
              <a:t>长沙会战</a:t>
            </a:r>
          </a:p>
        </p:txBody>
      </p:sp>
      <p:sp>
        <p:nvSpPr>
          <p:cNvPr id="52" name="椭圆 51"/>
          <p:cNvSpPr/>
          <p:nvPr/>
        </p:nvSpPr>
        <p:spPr>
          <a:xfrm>
            <a:off x="3857625" y="2214563"/>
            <a:ext cx="357188" cy="3571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100" dirty="0"/>
              <a:t>北平</a:t>
            </a:r>
          </a:p>
        </p:txBody>
      </p:sp>
      <p:sp>
        <p:nvSpPr>
          <p:cNvPr id="53" name="椭圆 52"/>
          <p:cNvSpPr/>
          <p:nvPr/>
        </p:nvSpPr>
        <p:spPr>
          <a:xfrm>
            <a:off x="3214688" y="5929313"/>
            <a:ext cx="357187" cy="3571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100" dirty="0"/>
              <a:t>广州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dissolve">
                                      <p:cBhvr>
                                        <p:cTn id="12" dur="500"/>
                                        <p:tgtEl>
                                          <p:spTgt spid="29"/>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dissolve">
                                      <p:cBhvr>
                                        <p:cTn id="16" dur="500"/>
                                        <p:tgtEl>
                                          <p:spTgt spid="4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dissolve">
                                      <p:cBhvr>
                                        <p:cTn id="21" dur="500"/>
                                        <p:tgtEl>
                                          <p:spTgt spid="30"/>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dissolve">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dissolve">
                                      <p:cBhvr>
                                        <p:cTn id="30" dur="500"/>
                                        <p:tgtEl>
                                          <p:spTgt spid="31"/>
                                        </p:tgtEl>
                                      </p:cBhvr>
                                    </p:animEffect>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dissolve">
                                      <p:cBhvr>
                                        <p:cTn id="34" dur="500"/>
                                        <p:tgtEl>
                                          <p:spTgt spid="4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dissolve">
                                      <p:cBhvr>
                                        <p:cTn id="39" dur="500"/>
                                        <p:tgtEl>
                                          <p:spTgt spid="32"/>
                                        </p:tgtEl>
                                      </p:cBhvr>
                                    </p:animEffect>
                                  </p:childTnLst>
                                </p:cTn>
                              </p:par>
                            </p:childTnLst>
                          </p:cTn>
                        </p:par>
                        <p:par>
                          <p:cTn id="40" fill="hold">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dissolve">
                                      <p:cBhvr>
                                        <p:cTn id="43" dur="500"/>
                                        <p:tgtEl>
                                          <p:spTgt spid="49"/>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dissolve">
                                      <p:cBhvr>
                                        <p:cTn id="48" dur="500"/>
                                        <p:tgtEl>
                                          <p:spTgt spid="33"/>
                                        </p:tgtEl>
                                      </p:cBhvr>
                                    </p:animEffect>
                                  </p:childTnLst>
                                </p:cTn>
                              </p:par>
                            </p:childTnLst>
                          </p:cTn>
                        </p:par>
                        <p:par>
                          <p:cTn id="49" fill="hold">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dissolve">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dissolve">
                                      <p:cBhvr>
                                        <p:cTn id="5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0" grpId="0" animBg="1"/>
      <p:bldP spid="31" grpId="0" animBg="1"/>
      <p:bldP spid="32" grpId="0" animBg="1"/>
      <p:bldP spid="33" grpId="0" animBg="1"/>
      <p:bldP spid="35" grpId="0" animBg="1"/>
      <p:bldP spid="42" grpId="0" animBg="1"/>
      <p:bldP spid="45" grpId="0" animBg="1"/>
      <p:bldP spid="48" grpId="0" animBg="1"/>
      <p:bldP spid="49" grpId="0" animBg="1"/>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图片 2" descr="抗日战争全图.jpg"/>
          <p:cNvPicPr>
            <a:picLocks noChangeAspect="1"/>
          </p:cNvPicPr>
          <p:nvPr/>
        </p:nvPicPr>
        <p:blipFill>
          <a:blip r:embed="rId3"/>
          <a:srcRect/>
          <a:stretch>
            <a:fillRect/>
          </a:stretch>
        </p:blipFill>
        <p:spPr bwMode="auto">
          <a:xfrm>
            <a:off x="1738313" y="0"/>
            <a:ext cx="5665787" cy="6858000"/>
          </a:xfrm>
          <a:prstGeom prst="rect">
            <a:avLst/>
          </a:prstGeom>
          <a:noFill/>
          <a:ln w="9525">
            <a:noFill/>
            <a:miter lim="800000"/>
            <a:headEnd/>
            <a:tailEnd/>
          </a:ln>
        </p:spPr>
      </p:pic>
      <p:sp>
        <p:nvSpPr>
          <p:cNvPr id="20" name="五角星 19"/>
          <p:cNvSpPr/>
          <p:nvPr/>
        </p:nvSpPr>
        <p:spPr>
          <a:xfrm>
            <a:off x="2714625" y="3000375"/>
            <a:ext cx="285750" cy="285750"/>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Text Box 20"/>
          <p:cNvSpPr txBox="1">
            <a:spLocks noChangeArrowheads="1"/>
          </p:cNvSpPr>
          <p:nvPr/>
        </p:nvSpPr>
        <p:spPr bwMode="auto">
          <a:xfrm>
            <a:off x="7358063" y="500063"/>
            <a:ext cx="1785937" cy="461962"/>
          </a:xfrm>
          <a:prstGeom prst="rect">
            <a:avLst/>
          </a:prstGeom>
          <a:solidFill>
            <a:srgbClr val="0000CC"/>
          </a:solidFill>
          <a:ln w="9525">
            <a:noFill/>
            <a:miter lim="800000"/>
            <a:headEnd/>
            <a:tailEnd/>
          </a:ln>
        </p:spPr>
        <p:txBody>
          <a:bodyPr>
            <a:spAutoFit/>
          </a:bodyPr>
          <a:lstStyle/>
          <a:p>
            <a:pPr algn="ctr">
              <a:spcBef>
                <a:spcPct val="50000"/>
              </a:spcBef>
            </a:pPr>
            <a:r>
              <a:rPr lang="zh-CN" altLang="en-US" sz="2400" b="1">
                <a:solidFill>
                  <a:schemeClr val="bg1"/>
                </a:solidFill>
                <a:latin typeface="黑体" pitchFamily="49" charset="-122"/>
                <a:ea typeface="黑体" pitchFamily="49" charset="-122"/>
              </a:rPr>
              <a:t>共产党抗战</a:t>
            </a:r>
          </a:p>
        </p:txBody>
      </p:sp>
      <p:sp>
        <p:nvSpPr>
          <p:cNvPr id="37" name="Text Box 20"/>
          <p:cNvSpPr txBox="1">
            <a:spLocks noChangeArrowheads="1"/>
          </p:cNvSpPr>
          <p:nvPr/>
        </p:nvSpPr>
        <p:spPr bwMode="auto">
          <a:xfrm>
            <a:off x="7429500" y="2357438"/>
            <a:ext cx="1714500" cy="461962"/>
          </a:xfrm>
          <a:prstGeom prst="rect">
            <a:avLst/>
          </a:prstGeom>
          <a:solidFill>
            <a:srgbClr val="0000FF"/>
          </a:solidFill>
          <a:ln w="9525">
            <a:noFill/>
            <a:miter lim="800000"/>
            <a:headEnd/>
            <a:tailEnd/>
          </a:ln>
        </p:spPr>
        <p:txBody>
          <a:bodyPr>
            <a:spAutoFit/>
          </a:bodyPr>
          <a:lstStyle/>
          <a:p>
            <a:pPr algn="ctr">
              <a:spcBef>
                <a:spcPct val="50000"/>
              </a:spcBef>
            </a:pPr>
            <a:r>
              <a:rPr lang="zh-CN" altLang="en-US" sz="2400">
                <a:solidFill>
                  <a:srgbClr val="FFFF00"/>
                </a:solidFill>
              </a:rPr>
              <a:t>平型关大捷</a:t>
            </a:r>
          </a:p>
        </p:txBody>
      </p:sp>
      <p:sp>
        <p:nvSpPr>
          <p:cNvPr id="38" name="Text Box 20"/>
          <p:cNvSpPr txBox="1">
            <a:spLocks noChangeArrowheads="1"/>
          </p:cNvSpPr>
          <p:nvPr/>
        </p:nvSpPr>
        <p:spPr bwMode="auto">
          <a:xfrm>
            <a:off x="7429500" y="1609725"/>
            <a:ext cx="1714500" cy="461963"/>
          </a:xfrm>
          <a:prstGeom prst="rect">
            <a:avLst/>
          </a:prstGeom>
          <a:solidFill>
            <a:srgbClr val="0000FF"/>
          </a:solidFill>
          <a:ln w="9525">
            <a:noFill/>
            <a:miter lim="800000"/>
            <a:headEnd/>
            <a:tailEnd/>
          </a:ln>
        </p:spPr>
        <p:txBody>
          <a:bodyPr>
            <a:spAutoFit/>
          </a:bodyPr>
          <a:lstStyle/>
          <a:p>
            <a:pPr algn="ctr">
              <a:spcBef>
                <a:spcPct val="50000"/>
              </a:spcBef>
            </a:pPr>
            <a:r>
              <a:rPr lang="zh-CN" altLang="en-US" sz="2400">
                <a:solidFill>
                  <a:schemeClr val="bg1"/>
                </a:solidFill>
              </a:rPr>
              <a:t>陕甘宁边区</a:t>
            </a:r>
          </a:p>
        </p:txBody>
      </p:sp>
      <p:sp>
        <p:nvSpPr>
          <p:cNvPr id="39" name="Text Box 20"/>
          <p:cNvSpPr txBox="1">
            <a:spLocks noChangeArrowheads="1"/>
          </p:cNvSpPr>
          <p:nvPr/>
        </p:nvSpPr>
        <p:spPr bwMode="auto">
          <a:xfrm>
            <a:off x="7429500" y="3071813"/>
            <a:ext cx="1714500" cy="461962"/>
          </a:xfrm>
          <a:prstGeom prst="rect">
            <a:avLst/>
          </a:prstGeom>
          <a:solidFill>
            <a:srgbClr val="0000FF"/>
          </a:solidFill>
          <a:ln w="9525">
            <a:noFill/>
            <a:miter lim="800000"/>
            <a:headEnd/>
            <a:tailEnd/>
          </a:ln>
        </p:spPr>
        <p:txBody>
          <a:bodyPr>
            <a:spAutoFit/>
          </a:bodyPr>
          <a:lstStyle/>
          <a:p>
            <a:pPr algn="ctr">
              <a:spcBef>
                <a:spcPct val="50000"/>
              </a:spcBef>
            </a:pPr>
            <a:r>
              <a:rPr lang="zh-CN" altLang="en-US" sz="2400">
                <a:solidFill>
                  <a:schemeClr val="bg1"/>
                </a:solidFill>
              </a:rPr>
              <a:t>华北、华东</a:t>
            </a:r>
          </a:p>
        </p:txBody>
      </p:sp>
      <p:sp>
        <p:nvSpPr>
          <p:cNvPr id="40" name="Text Box 20"/>
          <p:cNvSpPr txBox="1">
            <a:spLocks noChangeArrowheads="1"/>
          </p:cNvSpPr>
          <p:nvPr/>
        </p:nvSpPr>
        <p:spPr bwMode="auto">
          <a:xfrm>
            <a:off x="7429500" y="3714750"/>
            <a:ext cx="1714500" cy="461963"/>
          </a:xfrm>
          <a:prstGeom prst="rect">
            <a:avLst/>
          </a:prstGeom>
          <a:solidFill>
            <a:srgbClr val="0000FF"/>
          </a:solidFill>
          <a:ln w="9525">
            <a:noFill/>
            <a:miter lim="800000"/>
            <a:headEnd/>
            <a:tailEnd/>
          </a:ln>
        </p:spPr>
        <p:txBody>
          <a:bodyPr>
            <a:spAutoFit/>
          </a:bodyPr>
          <a:lstStyle/>
          <a:p>
            <a:pPr algn="ctr">
              <a:spcBef>
                <a:spcPct val="50000"/>
              </a:spcBef>
            </a:pPr>
            <a:r>
              <a:rPr lang="zh-CN" altLang="en-US" sz="2400">
                <a:solidFill>
                  <a:schemeClr val="bg1"/>
                </a:solidFill>
              </a:rPr>
              <a:t>华中、华南</a:t>
            </a:r>
          </a:p>
        </p:txBody>
      </p:sp>
      <p:sp>
        <p:nvSpPr>
          <p:cNvPr id="43" name="Text Box 20"/>
          <p:cNvSpPr txBox="1">
            <a:spLocks noChangeArrowheads="1"/>
          </p:cNvSpPr>
          <p:nvPr/>
        </p:nvSpPr>
        <p:spPr bwMode="auto">
          <a:xfrm>
            <a:off x="7429500" y="4467225"/>
            <a:ext cx="1714500" cy="461963"/>
          </a:xfrm>
          <a:prstGeom prst="rect">
            <a:avLst/>
          </a:prstGeom>
          <a:solidFill>
            <a:srgbClr val="0000FF"/>
          </a:solidFill>
          <a:ln w="9525">
            <a:noFill/>
            <a:miter lim="800000"/>
            <a:headEnd/>
            <a:tailEnd/>
          </a:ln>
        </p:spPr>
        <p:txBody>
          <a:bodyPr>
            <a:spAutoFit/>
          </a:bodyPr>
          <a:lstStyle/>
          <a:p>
            <a:pPr algn="ctr">
              <a:spcBef>
                <a:spcPct val="50000"/>
              </a:spcBef>
            </a:pPr>
            <a:r>
              <a:rPr lang="zh-CN" altLang="en-US" sz="2400" b="1">
                <a:solidFill>
                  <a:srgbClr val="FFFF00"/>
                </a:solidFill>
              </a:rPr>
              <a:t>百团大战</a:t>
            </a:r>
          </a:p>
        </p:txBody>
      </p:sp>
      <p:sp>
        <p:nvSpPr>
          <p:cNvPr id="44" name="Text Box 20"/>
          <p:cNvSpPr txBox="1">
            <a:spLocks noChangeArrowheads="1"/>
          </p:cNvSpPr>
          <p:nvPr/>
        </p:nvSpPr>
        <p:spPr bwMode="auto">
          <a:xfrm>
            <a:off x="7429500" y="5181600"/>
            <a:ext cx="1714500" cy="461963"/>
          </a:xfrm>
          <a:prstGeom prst="rect">
            <a:avLst/>
          </a:prstGeom>
          <a:solidFill>
            <a:srgbClr val="0000FF"/>
          </a:solidFill>
          <a:ln w="9525">
            <a:noFill/>
            <a:miter lim="800000"/>
            <a:headEnd/>
            <a:tailEnd/>
          </a:ln>
        </p:spPr>
        <p:txBody>
          <a:bodyPr>
            <a:spAutoFit/>
          </a:bodyPr>
          <a:lstStyle/>
          <a:p>
            <a:pPr algn="ctr">
              <a:spcBef>
                <a:spcPct val="50000"/>
              </a:spcBef>
            </a:pPr>
            <a:r>
              <a:rPr lang="en-US" altLang="zh-CN" sz="2400">
                <a:solidFill>
                  <a:schemeClr val="bg1"/>
                </a:solidFill>
              </a:rPr>
              <a:t>……</a:t>
            </a:r>
            <a:endParaRPr lang="zh-CN" altLang="en-US" sz="2400">
              <a:solidFill>
                <a:schemeClr val="bg1"/>
              </a:solidFill>
            </a:endParaRPr>
          </a:p>
        </p:txBody>
      </p:sp>
      <p:sp>
        <p:nvSpPr>
          <p:cNvPr id="45" name="爆炸形 2 44"/>
          <p:cNvSpPr/>
          <p:nvPr/>
        </p:nvSpPr>
        <p:spPr>
          <a:xfrm>
            <a:off x="3643313" y="2571750"/>
            <a:ext cx="214312" cy="214313"/>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9" name="任意多边形 48"/>
          <p:cNvSpPr/>
          <p:nvPr/>
        </p:nvSpPr>
        <p:spPr>
          <a:xfrm>
            <a:off x="3311525" y="2403475"/>
            <a:ext cx="277813" cy="542925"/>
          </a:xfrm>
          <a:custGeom>
            <a:avLst/>
            <a:gdLst>
              <a:gd name="connsiteX0" fmla="*/ 278833 w 278833"/>
              <a:gd name="connsiteY0" fmla="*/ 511 h 542378"/>
              <a:gd name="connsiteX1" fmla="*/ 211099 w 278833"/>
              <a:gd name="connsiteY1" fmla="*/ 23089 h 542378"/>
              <a:gd name="connsiteX2" fmla="*/ 165944 w 278833"/>
              <a:gd name="connsiteY2" fmla="*/ 102111 h 542378"/>
              <a:gd name="connsiteX3" fmla="*/ 132077 w 278833"/>
              <a:gd name="connsiteY3" fmla="*/ 158556 h 542378"/>
              <a:gd name="connsiteX4" fmla="*/ 53055 w 278833"/>
              <a:gd name="connsiteY4" fmla="*/ 248867 h 542378"/>
              <a:gd name="connsiteX5" fmla="*/ 75633 w 278833"/>
              <a:gd name="connsiteY5" fmla="*/ 282734 h 542378"/>
              <a:gd name="connsiteX6" fmla="*/ 109499 w 278833"/>
              <a:gd name="connsiteY6" fmla="*/ 316600 h 542378"/>
              <a:gd name="connsiteX7" fmla="*/ 120788 w 278833"/>
              <a:gd name="connsiteY7" fmla="*/ 350467 h 542378"/>
              <a:gd name="connsiteX8" fmla="*/ 154655 w 278833"/>
              <a:gd name="connsiteY8" fmla="*/ 542378 h 542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833" h="542378">
                <a:moveTo>
                  <a:pt x="278833" y="511"/>
                </a:moveTo>
                <a:cubicBezTo>
                  <a:pt x="256255" y="8037"/>
                  <a:pt x="216871" y="0"/>
                  <a:pt x="211099" y="23089"/>
                </a:cubicBezTo>
                <a:cubicBezTo>
                  <a:pt x="190491" y="105521"/>
                  <a:pt x="216386" y="34855"/>
                  <a:pt x="165944" y="102111"/>
                </a:cubicBezTo>
                <a:cubicBezTo>
                  <a:pt x="152779" y="119665"/>
                  <a:pt x="145784" y="141422"/>
                  <a:pt x="132077" y="158556"/>
                </a:cubicBezTo>
                <a:cubicBezTo>
                  <a:pt x="0" y="323653"/>
                  <a:pt x="124067" y="142350"/>
                  <a:pt x="53055" y="248867"/>
                </a:cubicBezTo>
                <a:cubicBezTo>
                  <a:pt x="60581" y="260156"/>
                  <a:pt x="66947" y="272311"/>
                  <a:pt x="75633" y="282734"/>
                </a:cubicBezTo>
                <a:cubicBezTo>
                  <a:pt x="85853" y="294998"/>
                  <a:pt x="100643" y="303317"/>
                  <a:pt x="109499" y="316600"/>
                </a:cubicBezTo>
                <a:cubicBezTo>
                  <a:pt x="116100" y="326501"/>
                  <a:pt x="117025" y="339178"/>
                  <a:pt x="120788" y="350467"/>
                </a:cubicBezTo>
                <a:cubicBezTo>
                  <a:pt x="132785" y="530420"/>
                  <a:pt x="92076" y="479799"/>
                  <a:pt x="154655" y="542378"/>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50" name="任意多边形 49"/>
          <p:cNvSpPr/>
          <p:nvPr/>
        </p:nvSpPr>
        <p:spPr>
          <a:xfrm>
            <a:off x="3748088" y="2438400"/>
            <a:ext cx="282575" cy="598488"/>
          </a:xfrm>
          <a:custGeom>
            <a:avLst/>
            <a:gdLst>
              <a:gd name="connsiteX0" fmla="*/ 282222 w 282222"/>
              <a:gd name="connsiteY0" fmla="*/ 0 h 598311"/>
              <a:gd name="connsiteX1" fmla="*/ 270933 w 282222"/>
              <a:gd name="connsiteY1" fmla="*/ 45156 h 598311"/>
              <a:gd name="connsiteX2" fmla="*/ 259645 w 282222"/>
              <a:gd name="connsiteY2" fmla="*/ 101600 h 598311"/>
              <a:gd name="connsiteX3" fmla="*/ 237067 w 282222"/>
              <a:gd name="connsiteY3" fmla="*/ 169333 h 598311"/>
              <a:gd name="connsiteX4" fmla="*/ 203200 w 282222"/>
              <a:gd name="connsiteY4" fmla="*/ 180622 h 598311"/>
              <a:gd name="connsiteX5" fmla="*/ 146756 w 282222"/>
              <a:gd name="connsiteY5" fmla="*/ 248356 h 598311"/>
              <a:gd name="connsiteX6" fmla="*/ 90311 w 282222"/>
              <a:gd name="connsiteY6" fmla="*/ 304800 h 598311"/>
              <a:gd name="connsiteX7" fmla="*/ 33867 w 282222"/>
              <a:gd name="connsiteY7" fmla="*/ 395111 h 598311"/>
              <a:gd name="connsiteX8" fmla="*/ 0 w 282222"/>
              <a:gd name="connsiteY8" fmla="*/ 462844 h 598311"/>
              <a:gd name="connsiteX9" fmla="*/ 11289 w 282222"/>
              <a:gd name="connsiteY9" fmla="*/ 598311 h 59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2222" h="598311">
                <a:moveTo>
                  <a:pt x="282222" y="0"/>
                </a:moveTo>
                <a:cubicBezTo>
                  <a:pt x="278459" y="15052"/>
                  <a:pt x="274299" y="30010"/>
                  <a:pt x="270933" y="45156"/>
                </a:cubicBezTo>
                <a:cubicBezTo>
                  <a:pt x="266771" y="63886"/>
                  <a:pt x="264693" y="83089"/>
                  <a:pt x="259645" y="101600"/>
                </a:cubicBezTo>
                <a:cubicBezTo>
                  <a:pt x="253383" y="124560"/>
                  <a:pt x="259645" y="161807"/>
                  <a:pt x="237067" y="169333"/>
                </a:cubicBezTo>
                <a:lnTo>
                  <a:pt x="203200" y="180622"/>
                </a:lnTo>
                <a:cubicBezTo>
                  <a:pt x="147146" y="264702"/>
                  <a:pt x="219185" y="161441"/>
                  <a:pt x="146756" y="248356"/>
                </a:cubicBezTo>
                <a:cubicBezTo>
                  <a:pt x="99721" y="304798"/>
                  <a:pt x="152398" y="263409"/>
                  <a:pt x="90311" y="304800"/>
                </a:cubicBezTo>
                <a:cubicBezTo>
                  <a:pt x="63443" y="385404"/>
                  <a:pt x="87535" y="359331"/>
                  <a:pt x="33867" y="395111"/>
                </a:cubicBezTo>
                <a:cubicBezTo>
                  <a:pt x="22452" y="412233"/>
                  <a:pt x="0" y="439476"/>
                  <a:pt x="0" y="462844"/>
                </a:cubicBezTo>
                <a:cubicBezTo>
                  <a:pt x="0" y="508156"/>
                  <a:pt x="11289" y="598311"/>
                  <a:pt x="11289" y="598311"/>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53" name="任意多边形 52"/>
          <p:cNvSpPr/>
          <p:nvPr/>
        </p:nvSpPr>
        <p:spPr>
          <a:xfrm>
            <a:off x="3352800" y="2916238"/>
            <a:ext cx="428625" cy="142875"/>
          </a:xfrm>
          <a:custGeom>
            <a:avLst/>
            <a:gdLst>
              <a:gd name="connsiteX0" fmla="*/ 0 w 428978"/>
              <a:gd name="connsiteY0" fmla="*/ 142581 h 142581"/>
              <a:gd name="connsiteX1" fmla="*/ 33867 w 428978"/>
              <a:gd name="connsiteY1" fmla="*/ 74848 h 142581"/>
              <a:gd name="connsiteX2" fmla="*/ 67733 w 428978"/>
              <a:gd name="connsiteY2" fmla="*/ 52270 h 142581"/>
              <a:gd name="connsiteX3" fmla="*/ 101600 w 428978"/>
              <a:gd name="connsiteY3" fmla="*/ 18403 h 142581"/>
              <a:gd name="connsiteX4" fmla="*/ 428978 w 428978"/>
              <a:gd name="connsiteY4" fmla="*/ 7114 h 142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978" h="142581">
                <a:moveTo>
                  <a:pt x="0" y="142581"/>
                </a:moveTo>
                <a:cubicBezTo>
                  <a:pt x="9182" y="115035"/>
                  <a:pt x="11982" y="96733"/>
                  <a:pt x="33867" y="74848"/>
                </a:cubicBezTo>
                <a:cubicBezTo>
                  <a:pt x="43461" y="65254"/>
                  <a:pt x="57310" y="60956"/>
                  <a:pt x="67733" y="52270"/>
                </a:cubicBezTo>
                <a:cubicBezTo>
                  <a:pt x="79998" y="42049"/>
                  <a:pt x="86341" y="23098"/>
                  <a:pt x="101600" y="18403"/>
                </a:cubicBezTo>
                <a:cubicBezTo>
                  <a:pt x="161410" y="0"/>
                  <a:pt x="411519" y="7114"/>
                  <a:pt x="428978" y="7114"/>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29718" name="Oval 22"/>
          <p:cNvSpPr>
            <a:spLocks noChangeArrowheads="1"/>
          </p:cNvSpPr>
          <p:nvPr/>
        </p:nvSpPr>
        <p:spPr bwMode="auto">
          <a:xfrm>
            <a:off x="3059113" y="2133600"/>
            <a:ext cx="1152525" cy="1223963"/>
          </a:xfrm>
          <a:prstGeom prst="ellipse">
            <a:avLst/>
          </a:prstGeom>
          <a:noFill/>
          <a:ln w="57150">
            <a:solidFill>
              <a:srgbClr val="FF0000"/>
            </a:solidFill>
            <a:round/>
            <a:headEnd/>
            <a:tailEnd/>
          </a:ln>
          <a:effectLst/>
        </p:spPr>
        <p:txBody>
          <a:bodyPr wrap="none" anchor="ctr"/>
          <a:lstStyle/>
          <a:p>
            <a:endParaRPr lang="zh-CN" altLang="en-US"/>
          </a:p>
        </p:txBody>
      </p:sp>
      <p:sp>
        <p:nvSpPr>
          <p:cNvPr id="29719" name="Oval 23"/>
          <p:cNvSpPr>
            <a:spLocks noChangeArrowheads="1"/>
          </p:cNvSpPr>
          <p:nvPr/>
        </p:nvSpPr>
        <p:spPr bwMode="auto">
          <a:xfrm>
            <a:off x="3924300" y="2744788"/>
            <a:ext cx="1152525" cy="1223962"/>
          </a:xfrm>
          <a:prstGeom prst="ellipse">
            <a:avLst/>
          </a:prstGeom>
          <a:noFill/>
          <a:ln w="57150">
            <a:solidFill>
              <a:srgbClr val="FF0000"/>
            </a:solidFill>
            <a:round/>
            <a:headEnd/>
            <a:tailEnd/>
          </a:ln>
          <a:effectLst/>
        </p:spPr>
        <p:txBody>
          <a:bodyPr wrap="none" anchor="ctr"/>
          <a:lstStyle/>
          <a:p>
            <a:endParaRPr lang="zh-CN" altLang="en-US"/>
          </a:p>
        </p:txBody>
      </p:sp>
      <p:sp>
        <p:nvSpPr>
          <p:cNvPr id="29720" name="Oval 24"/>
          <p:cNvSpPr>
            <a:spLocks noChangeArrowheads="1"/>
          </p:cNvSpPr>
          <p:nvPr/>
        </p:nvSpPr>
        <p:spPr bwMode="auto">
          <a:xfrm>
            <a:off x="3132138" y="3644900"/>
            <a:ext cx="935037" cy="1008063"/>
          </a:xfrm>
          <a:prstGeom prst="ellipse">
            <a:avLst/>
          </a:prstGeom>
          <a:noFill/>
          <a:ln w="57150">
            <a:solidFill>
              <a:srgbClr val="FF0000"/>
            </a:solidFill>
            <a:round/>
            <a:headEnd/>
            <a:tailEnd/>
          </a:ln>
          <a:effectLst/>
        </p:spPr>
        <p:txBody>
          <a:bodyPr wrap="none" anchor="ctr"/>
          <a:lstStyle/>
          <a:p>
            <a:endParaRPr lang="zh-CN" altLang="en-US"/>
          </a:p>
        </p:txBody>
      </p:sp>
      <p:sp>
        <p:nvSpPr>
          <p:cNvPr id="29721" name="Oval 25"/>
          <p:cNvSpPr>
            <a:spLocks noChangeArrowheads="1"/>
          </p:cNvSpPr>
          <p:nvPr/>
        </p:nvSpPr>
        <p:spPr bwMode="auto">
          <a:xfrm>
            <a:off x="3132138" y="5661025"/>
            <a:ext cx="863600" cy="792163"/>
          </a:xfrm>
          <a:prstGeom prst="ellipse">
            <a:avLst/>
          </a:prstGeom>
          <a:noFill/>
          <a:ln w="57150">
            <a:solidFill>
              <a:srgbClr val="FF0000"/>
            </a:solidFill>
            <a:round/>
            <a:headEnd/>
            <a:tailEnd/>
          </a:ln>
          <a:effectLst/>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dissolve">
                                      <p:cBhvr>
                                        <p:cTn id="12" dur="500"/>
                                        <p:tgtEl>
                                          <p:spTgt spid="38"/>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dissolve">
                                      <p:cBhvr>
                                        <p:cTn id="21" dur="500"/>
                                        <p:tgtEl>
                                          <p:spTgt spid="37"/>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dissolve">
                                      <p:cBhvr>
                                        <p:cTn id="25" dur="5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dissolve">
                                      <p:cBhvr>
                                        <p:cTn id="30" dur="500"/>
                                        <p:tgtEl>
                                          <p:spTgt spid="39"/>
                                        </p:tgtEl>
                                      </p:cBhvr>
                                    </p:animEffect>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29718"/>
                                        </p:tgtEl>
                                        <p:attrNameLst>
                                          <p:attrName>style.visibility</p:attrName>
                                        </p:attrNameLst>
                                      </p:cBhvr>
                                      <p:to>
                                        <p:strVal val="visible"/>
                                      </p:to>
                                    </p:set>
                                    <p:animEffect transition="in" filter="dissolve">
                                      <p:cBhvr>
                                        <p:cTn id="34" dur="500"/>
                                        <p:tgtEl>
                                          <p:spTgt spid="29718"/>
                                        </p:tgtEl>
                                      </p:cBhvr>
                                    </p:animEffect>
                                  </p:childTnLst>
                                </p:cTn>
                              </p:par>
                            </p:childTnLst>
                          </p:cTn>
                        </p:par>
                        <p:par>
                          <p:cTn id="35" fill="hold">
                            <p:stCondLst>
                              <p:cond delay="1000"/>
                            </p:stCondLst>
                            <p:childTnLst>
                              <p:par>
                                <p:cTn id="36" presetID="9" presetClass="entr" presetSubtype="0" fill="hold" grpId="0" nodeType="afterEffect">
                                  <p:stCondLst>
                                    <p:cond delay="0"/>
                                  </p:stCondLst>
                                  <p:childTnLst>
                                    <p:set>
                                      <p:cBhvr>
                                        <p:cTn id="37" dur="1" fill="hold">
                                          <p:stCondLst>
                                            <p:cond delay="0"/>
                                          </p:stCondLst>
                                        </p:cTn>
                                        <p:tgtEl>
                                          <p:spTgt spid="29719"/>
                                        </p:tgtEl>
                                        <p:attrNameLst>
                                          <p:attrName>style.visibility</p:attrName>
                                        </p:attrNameLst>
                                      </p:cBhvr>
                                      <p:to>
                                        <p:strVal val="visible"/>
                                      </p:to>
                                    </p:set>
                                    <p:animEffect transition="in" filter="dissolve">
                                      <p:cBhvr>
                                        <p:cTn id="38" dur="500"/>
                                        <p:tgtEl>
                                          <p:spTgt spid="29719"/>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dissolve">
                                      <p:cBhvr>
                                        <p:cTn id="43" dur="500"/>
                                        <p:tgtEl>
                                          <p:spTgt spid="40"/>
                                        </p:tgtEl>
                                      </p:cBhvr>
                                    </p:animEffect>
                                  </p:childTnLst>
                                </p:cTn>
                              </p:par>
                            </p:childTnLst>
                          </p:cTn>
                        </p:par>
                        <p:par>
                          <p:cTn id="44" fill="hold">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29720"/>
                                        </p:tgtEl>
                                        <p:attrNameLst>
                                          <p:attrName>style.visibility</p:attrName>
                                        </p:attrNameLst>
                                      </p:cBhvr>
                                      <p:to>
                                        <p:strVal val="visible"/>
                                      </p:to>
                                    </p:set>
                                    <p:animEffect transition="in" filter="dissolve">
                                      <p:cBhvr>
                                        <p:cTn id="47" dur="500"/>
                                        <p:tgtEl>
                                          <p:spTgt spid="29720"/>
                                        </p:tgtEl>
                                      </p:cBhvr>
                                    </p:animEffect>
                                  </p:childTnLst>
                                </p:cTn>
                              </p:par>
                            </p:childTnLst>
                          </p:cTn>
                        </p:par>
                        <p:par>
                          <p:cTn id="48" fill="hold">
                            <p:stCondLst>
                              <p:cond delay="1000"/>
                            </p:stCondLst>
                            <p:childTnLst>
                              <p:par>
                                <p:cTn id="49" presetID="9" presetClass="entr" presetSubtype="0" fill="hold" grpId="0" nodeType="afterEffect">
                                  <p:stCondLst>
                                    <p:cond delay="0"/>
                                  </p:stCondLst>
                                  <p:childTnLst>
                                    <p:set>
                                      <p:cBhvr>
                                        <p:cTn id="50" dur="1" fill="hold">
                                          <p:stCondLst>
                                            <p:cond delay="0"/>
                                          </p:stCondLst>
                                        </p:cTn>
                                        <p:tgtEl>
                                          <p:spTgt spid="29721"/>
                                        </p:tgtEl>
                                        <p:attrNameLst>
                                          <p:attrName>style.visibility</p:attrName>
                                        </p:attrNameLst>
                                      </p:cBhvr>
                                      <p:to>
                                        <p:strVal val="visible"/>
                                      </p:to>
                                    </p:set>
                                    <p:animEffect transition="in" filter="dissolve">
                                      <p:cBhvr>
                                        <p:cTn id="51" dur="500"/>
                                        <p:tgtEl>
                                          <p:spTgt spid="29721"/>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dissolve">
                                      <p:cBhvr>
                                        <p:cTn id="56" dur="500"/>
                                        <p:tgtEl>
                                          <p:spTgt spid="43"/>
                                        </p:tgtEl>
                                      </p:cBhvr>
                                    </p:animEffect>
                                  </p:childTnLst>
                                </p:cTn>
                              </p:par>
                            </p:childTnLst>
                          </p:cTn>
                        </p:par>
                        <p:par>
                          <p:cTn id="57" fill="hold">
                            <p:stCondLst>
                              <p:cond delay="500"/>
                            </p:stCondLst>
                            <p:childTnLst>
                              <p:par>
                                <p:cTn id="58" presetID="9" presetClass="entr" presetSubtype="0" fill="hold" nodeType="after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dissolve">
                                      <p:cBhvr>
                                        <p:cTn id="60" dur="500"/>
                                        <p:tgtEl>
                                          <p:spTgt spid="50"/>
                                        </p:tgtEl>
                                      </p:cBhvr>
                                    </p:animEffect>
                                  </p:childTnLst>
                                </p:cTn>
                              </p:par>
                              <p:par>
                                <p:cTn id="61" presetID="9" presetClass="entr" presetSubtype="0"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dissolve">
                                      <p:cBhvr>
                                        <p:cTn id="63" dur="500"/>
                                        <p:tgtEl>
                                          <p:spTgt spid="49"/>
                                        </p:tgtEl>
                                      </p:cBhvr>
                                    </p:animEffect>
                                  </p:childTnLst>
                                </p:cTn>
                              </p:par>
                              <p:par>
                                <p:cTn id="64" presetID="9" presetClass="entr" presetSubtype="0" fill="hold"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dissolve">
                                      <p:cBhvr>
                                        <p:cTn id="66" dur="500"/>
                                        <p:tgtEl>
                                          <p:spTgt spid="53"/>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dissolve">
                                      <p:cBhvr>
                                        <p:cTn id="7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3" grpId="0" animBg="1"/>
      <p:bldP spid="44" grpId="0" animBg="1"/>
      <p:bldP spid="45" grpId="0" animBg="1"/>
      <p:bldP spid="29718" grpId="0" animBg="1"/>
      <p:bldP spid="29719" grpId="0" animBg="1"/>
      <p:bldP spid="29720" grpId="0" animBg="1"/>
      <p:bldP spid="297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图片 2" descr="抗日战争全图.jpg"/>
          <p:cNvPicPr>
            <a:picLocks noChangeAspect="1"/>
          </p:cNvPicPr>
          <p:nvPr/>
        </p:nvPicPr>
        <p:blipFill>
          <a:blip r:embed="rId3"/>
          <a:srcRect/>
          <a:stretch>
            <a:fillRect/>
          </a:stretch>
        </p:blipFill>
        <p:spPr bwMode="auto">
          <a:xfrm>
            <a:off x="0" y="0"/>
            <a:ext cx="5665788" cy="6858000"/>
          </a:xfrm>
          <a:prstGeom prst="rect">
            <a:avLst/>
          </a:prstGeom>
          <a:noFill/>
          <a:ln w="9525">
            <a:noFill/>
            <a:miter lim="800000"/>
            <a:headEnd/>
            <a:tailEnd/>
          </a:ln>
        </p:spPr>
      </p:pic>
      <p:sp>
        <p:nvSpPr>
          <p:cNvPr id="39" name="矩形标注 38"/>
          <p:cNvSpPr/>
          <p:nvPr/>
        </p:nvSpPr>
        <p:spPr>
          <a:xfrm>
            <a:off x="6143625" y="3000375"/>
            <a:ext cx="2571750" cy="714375"/>
          </a:xfrm>
          <a:prstGeom prst="wedgeRectCallout">
            <a:avLst>
              <a:gd name="adj1" fmla="val -161796"/>
              <a:gd name="adj2" fmla="val 137926"/>
            </a:avLst>
          </a:prstGeom>
          <a:solidFill>
            <a:srgbClr val="1422A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600" dirty="0"/>
              <a:t>淞沪会战</a:t>
            </a:r>
          </a:p>
        </p:txBody>
      </p:sp>
      <p:sp>
        <p:nvSpPr>
          <p:cNvPr id="31747" name="矩形 39"/>
          <p:cNvSpPr>
            <a:spLocks noChangeArrowheads="1"/>
          </p:cNvSpPr>
          <p:nvPr/>
        </p:nvSpPr>
        <p:spPr bwMode="auto">
          <a:xfrm>
            <a:off x="5891213" y="4143375"/>
            <a:ext cx="3252787" cy="823913"/>
          </a:xfrm>
          <a:prstGeom prst="rect">
            <a:avLst/>
          </a:prstGeom>
          <a:noFill/>
          <a:ln w="9525">
            <a:noFill/>
            <a:miter lim="800000"/>
            <a:headEnd/>
            <a:tailEnd/>
          </a:ln>
        </p:spPr>
        <p:txBody>
          <a:bodyPr>
            <a:spAutoFit/>
          </a:bodyPr>
          <a:lstStyle/>
          <a:p>
            <a:pPr>
              <a:lnSpc>
                <a:spcPct val="150000"/>
              </a:lnSpc>
            </a:pPr>
            <a:r>
              <a:rPr lang="en-US" altLang="zh-CN" sz="3200">
                <a:solidFill>
                  <a:schemeClr val="bg1"/>
                </a:solidFill>
                <a:latin typeface="Calibri" pitchFamily="34" charset="0"/>
              </a:rPr>
              <a:t>1937.8.13-11</a:t>
            </a:r>
            <a:r>
              <a:rPr lang="zh-CN" altLang="en-US" sz="3200">
                <a:solidFill>
                  <a:schemeClr val="bg1"/>
                </a:solidFill>
                <a:latin typeface="Calibri" pitchFamily="34" charset="0"/>
              </a:rPr>
              <a:t>中旬</a:t>
            </a:r>
            <a:endParaRPr lang="zh-CN" altLang="en-US" sz="3200"/>
          </a:p>
        </p:txBody>
      </p:sp>
      <p:sp>
        <p:nvSpPr>
          <p:cNvPr id="43" name="爆炸形 1 42"/>
          <p:cNvSpPr/>
          <p:nvPr/>
        </p:nvSpPr>
        <p:spPr>
          <a:xfrm>
            <a:off x="3000375" y="4214813"/>
            <a:ext cx="285750" cy="285750"/>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1749" name="Text Box 20"/>
          <p:cNvSpPr txBox="1">
            <a:spLocks noChangeArrowheads="1"/>
          </p:cNvSpPr>
          <p:nvPr/>
        </p:nvSpPr>
        <p:spPr bwMode="auto">
          <a:xfrm>
            <a:off x="6072188" y="142875"/>
            <a:ext cx="2714625" cy="646113"/>
          </a:xfrm>
          <a:prstGeom prst="rect">
            <a:avLst/>
          </a:prstGeom>
          <a:solidFill>
            <a:srgbClr val="0000CC"/>
          </a:solidFill>
          <a:ln w="9525">
            <a:noFill/>
            <a:miter lim="800000"/>
            <a:headEnd/>
            <a:tailEnd/>
          </a:ln>
        </p:spPr>
        <p:txBody>
          <a:bodyPr>
            <a:spAutoFit/>
          </a:bodyPr>
          <a:lstStyle/>
          <a:p>
            <a:pPr algn="ctr">
              <a:spcBef>
                <a:spcPct val="50000"/>
              </a:spcBef>
            </a:pPr>
            <a:r>
              <a:rPr lang="zh-CN" altLang="en-US" sz="3600" b="1">
                <a:solidFill>
                  <a:schemeClr val="bg1"/>
                </a:solidFill>
                <a:latin typeface="黑体" pitchFamily="49" charset="-122"/>
                <a:ea typeface="黑体" pitchFamily="49" charset="-122"/>
              </a:rPr>
              <a:t>正面战场</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descr="E:\班主任工作\2019届高二11班\抗日战争\2017-10-27\Scan10094.JPG"/>
          <p:cNvPicPr>
            <a:picLocks noChangeAspect="1" noChangeArrowheads="1"/>
          </p:cNvPicPr>
          <p:nvPr/>
        </p:nvPicPr>
        <p:blipFill>
          <a:blip r:embed="rId2"/>
          <a:srcRect l="7561" t="9357" r="47440" b="62038"/>
          <a:stretch>
            <a:fillRect/>
          </a:stretch>
        </p:blipFill>
        <p:spPr bwMode="auto">
          <a:xfrm>
            <a:off x="1571625" y="0"/>
            <a:ext cx="7629525" cy="6858000"/>
          </a:xfrm>
          <a:prstGeom prst="rect">
            <a:avLst/>
          </a:prstGeom>
          <a:noFill/>
          <a:ln w="9525">
            <a:noFill/>
            <a:miter lim="800000"/>
            <a:headEnd/>
            <a:tailEnd/>
          </a:ln>
        </p:spPr>
      </p:pic>
      <p:pic>
        <p:nvPicPr>
          <p:cNvPr id="33794" name="Picture 2" descr="https://gss1.bdstatic.com/9vo3dSag_xI4khGkpoWK1HF6hhy/baike/c0%3Dbaike92%2C5%2C5%2C92%2C30/sign=66714954a1ec8a1300175fb2966afaea/9c16fdfaaf51f3de85d2d4df9ceef01f3a29792c.jpg"/>
          <p:cNvPicPr>
            <a:picLocks noChangeAspect="1" noChangeArrowheads="1"/>
          </p:cNvPicPr>
          <p:nvPr/>
        </p:nvPicPr>
        <p:blipFill>
          <a:blip r:embed="rId3"/>
          <a:srcRect l="25763" r="27042" b="552"/>
          <a:stretch>
            <a:fillRect/>
          </a:stretch>
        </p:blipFill>
        <p:spPr bwMode="auto">
          <a:xfrm>
            <a:off x="0" y="0"/>
            <a:ext cx="1593850" cy="2214563"/>
          </a:xfrm>
          <a:prstGeom prst="rect">
            <a:avLst/>
          </a:prstGeom>
          <a:noFill/>
          <a:ln w="9525">
            <a:noFill/>
            <a:miter lim="800000"/>
            <a:headEnd/>
            <a:tailEnd/>
          </a:ln>
        </p:spPr>
      </p:pic>
      <p:sp>
        <p:nvSpPr>
          <p:cNvPr id="4" name="矩形 3"/>
          <p:cNvSpPr/>
          <p:nvPr/>
        </p:nvSpPr>
        <p:spPr>
          <a:xfrm>
            <a:off x="0" y="2000250"/>
            <a:ext cx="1643063" cy="369888"/>
          </a:xfrm>
          <a:prstGeom prst="rect">
            <a:avLst/>
          </a:prstGeom>
          <a:solidFill>
            <a:schemeClr val="tx1">
              <a:lumMod val="75000"/>
              <a:lumOff val="25000"/>
            </a:schemeClr>
          </a:solidFill>
        </p:spPr>
        <p:txBody>
          <a:bodyPr>
            <a:spAutoFit/>
          </a:bodyPr>
          <a:lstStyle/>
          <a:p>
            <a:pPr algn="ctr">
              <a:defRPr/>
            </a:pPr>
            <a:r>
              <a:rPr lang="zh-CN" altLang="en-US" dirty="0">
                <a:solidFill>
                  <a:schemeClr val="bg1"/>
                </a:solidFill>
              </a:rPr>
              <a:t>张治中</a:t>
            </a:r>
          </a:p>
        </p:txBody>
      </p:sp>
      <p:pic>
        <p:nvPicPr>
          <p:cNvPr id="33796" name="Picture 2" descr="https://gss0.bdstatic.com/94o3dSag_xI4khGkpoWK1HF6hhy/baike/c0%3Dbaike80%2C5%2C5%2C80%2C26/sign=f534cbf81038534398c28f73f27adb1b/c2cec3fdfc0392451696d99b8794a4c27d1e2506.jpg"/>
          <p:cNvPicPr>
            <a:picLocks noChangeAspect="1" noChangeArrowheads="1"/>
          </p:cNvPicPr>
          <p:nvPr/>
        </p:nvPicPr>
        <p:blipFill>
          <a:blip r:embed="rId4"/>
          <a:srcRect b="5136"/>
          <a:stretch>
            <a:fillRect/>
          </a:stretch>
        </p:blipFill>
        <p:spPr bwMode="auto">
          <a:xfrm>
            <a:off x="0" y="2357438"/>
            <a:ext cx="1643063" cy="2143125"/>
          </a:xfrm>
          <a:prstGeom prst="rect">
            <a:avLst/>
          </a:prstGeom>
          <a:noFill/>
          <a:ln w="9525">
            <a:noFill/>
            <a:miter lim="800000"/>
            <a:headEnd/>
            <a:tailEnd/>
          </a:ln>
        </p:spPr>
      </p:pic>
      <p:sp>
        <p:nvSpPr>
          <p:cNvPr id="6" name="矩形 5"/>
          <p:cNvSpPr/>
          <p:nvPr/>
        </p:nvSpPr>
        <p:spPr>
          <a:xfrm>
            <a:off x="0" y="4071938"/>
            <a:ext cx="1643063" cy="369887"/>
          </a:xfrm>
          <a:prstGeom prst="rect">
            <a:avLst/>
          </a:prstGeom>
          <a:solidFill>
            <a:schemeClr val="tx1">
              <a:lumMod val="75000"/>
              <a:lumOff val="25000"/>
            </a:schemeClr>
          </a:solidFill>
        </p:spPr>
        <p:txBody>
          <a:bodyPr>
            <a:spAutoFit/>
          </a:bodyPr>
          <a:lstStyle/>
          <a:p>
            <a:pPr algn="ctr">
              <a:defRPr/>
            </a:pPr>
            <a:r>
              <a:rPr lang="zh-CN" altLang="en-US" dirty="0">
                <a:solidFill>
                  <a:schemeClr val="bg1"/>
                </a:solidFill>
              </a:rPr>
              <a:t>陈  诚</a:t>
            </a:r>
          </a:p>
        </p:txBody>
      </p:sp>
      <p:pic>
        <p:nvPicPr>
          <p:cNvPr id="33798" name="Picture 4" descr="https://gss2.bdstatic.com/-fo3dSag_xI4khGkpoWK1HF6hhy/baike/c0%3Dbaike72%2C5%2C5%2C72%2C24/sign=b42588284a90f60310bd9415587bd87e/a044ad345982b2b7ee053ddd31adcbef76099b14.jpg"/>
          <p:cNvPicPr>
            <a:picLocks noChangeAspect="1" noChangeArrowheads="1"/>
          </p:cNvPicPr>
          <p:nvPr/>
        </p:nvPicPr>
        <p:blipFill>
          <a:blip r:embed="rId5"/>
          <a:srcRect/>
          <a:stretch>
            <a:fillRect/>
          </a:stretch>
        </p:blipFill>
        <p:spPr bwMode="auto">
          <a:xfrm>
            <a:off x="0" y="4500563"/>
            <a:ext cx="1609725" cy="2357437"/>
          </a:xfrm>
          <a:prstGeom prst="rect">
            <a:avLst/>
          </a:prstGeom>
          <a:noFill/>
          <a:ln w="9525">
            <a:noFill/>
            <a:miter lim="800000"/>
            <a:headEnd/>
            <a:tailEnd/>
          </a:ln>
        </p:spPr>
      </p:pic>
      <p:sp>
        <p:nvSpPr>
          <p:cNvPr id="8" name="矩形 7"/>
          <p:cNvSpPr/>
          <p:nvPr/>
        </p:nvSpPr>
        <p:spPr>
          <a:xfrm>
            <a:off x="0" y="6488113"/>
            <a:ext cx="1643063" cy="369887"/>
          </a:xfrm>
          <a:prstGeom prst="rect">
            <a:avLst/>
          </a:prstGeom>
          <a:solidFill>
            <a:schemeClr val="tx1">
              <a:lumMod val="75000"/>
              <a:lumOff val="25000"/>
            </a:schemeClr>
          </a:solidFill>
        </p:spPr>
        <p:txBody>
          <a:bodyPr>
            <a:spAutoFit/>
          </a:bodyPr>
          <a:lstStyle/>
          <a:p>
            <a:pPr algn="ctr">
              <a:defRPr/>
            </a:pPr>
            <a:r>
              <a:rPr lang="zh-CN" altLang="en-US" dirty="0">
                <a:solidFill>
                  <a:schemeClr val="bg1"/>
                </a:solidFill>
              </a:rPr>
              <a:t>张发奎</a:t>
            </a:r>
          </a:p>
        </p:txBody>
      </p:sp>
      <p:pic>
        <p:nvPicPr>
          <p:cNvPr id="33800" name="Picture 6" descr="http://www.cpaxuexi.cn/zb_users/upload/2017/09/20170907213500150479130022150.jpeg"/>
          <p:cNvPicPr>
            <a:picLocks noChangeAspect="1" noChangeArrowheads="1"/>
          </p:cNvPicPr>
          <p:nvPr/>
        </p:nvPicPr>
        <p:blipFill>
          <a:blip r:embed="rId6"/>
          <a:srcRect/>
          <a:stretch>
            <a:fillRect/>
          </a:stretch>
        </p:blipFill>
        <p:spPr bwMode="auto">
          <a:xfrm>
            <a:off x="7439025" y="0"/>
            <a:ext cx="1776413" cy="2357438"/>
          </a:xfrm>
          <a:prstGeom prst="rect">
            <a:avLst/>
          </a:prstGeom>
          <a:noFill/>
          <a:ln w="9525">
            <a:noFill/>
            <a:miter lim="800000"/>
            <a:headEnd/>
            <a:tailEnd/>
          </a:ln>
        </p:spPr>
      </p:pic>
      <p:pic>
        <p:nvPicPr>
          <p:cNvPr id="33801" name="Picture 8" descr="https://gss3.bdstatic.com/-Po3dSag_xI4khGkpoWK1HF6hhy/baike/c0%3Dbaike80%2C5%2C5%2C80%2C26/sign=57835eda59b5c9ea76fe0bb1b450dd65/71cf3bc79f3df8dcb218e740cf11728b4710283d.jpg"/>
          <p:cNvPicPr>
            <a:picLocks noChangeAspect="1" noChangeArrowheads="1"/>
          </p:cNvPicPr>
          <p:nvPr/>
        </p:nvPicPr>
        <p:blipFill>
          <a:blip r:embed="rId7"/>
          <a:srcRect/>
          <a:stretch>
            <a:fillRect/>
          </a:stretch>
        </p:blipFill>
        <p:spPr bwMode="auto">
          <a:xfrm>
            <a:off x="7639050" y="4786313"/>
            <a:ext cx="1576388" cy="2071687"/>
          </a:xfrm>
          <a:prstGeom prst="rect">
            <a:avLst/>
          </a:prstGeom>
          <a:noFill/>
          <a:ln w="9525">
            <a:noFill/>
            <a:miter lim="800000"/>
            <a:headEnd/>
            <a:tailEnd/>
          </a:ln>
        </p:spPr>
      </p:pic>
      <p:sp>
        <p:nvSpPr>
          <p:cNvPr id="11" name="矩形 10"/>
          <p:cNvSpPr/>
          <p:nvPr/>
        </p:nvSpPr>
        <p:spPr>
          <a:xfrm>
            <a:off x="7500938" y="2000250"/>
            <a:ext cx="1857375" cy="369888"/>
          </a:xfrm>
          <a:prstGeom prst="rect">
            <a:avLst/>
          </a:prstGeom>
          <a:solidFill>
            <a:schemeClr val="tx1">
              <a:lumMod val="75000"/>
              <a:lumOff val="25000"/>
            </a:schemeClr>
          </a:solidFill>
        </p:spPr>
        <p:txBody>
          <a:bodyPr>
            <a:spAutoFit/>
          </a:bodyPr>
          <a:lstStyle/>
          <a:p>
            <a:pPr algn="ctr">
              <a:defRPr/>
            </a:pPr>
            <a:r>
              <a:rPr lang="zh-CN" altLang="en-US" dirty="0">
                <a:solidFill>
                  <a:schemeClr val="bg1"/>
                </a:solidFill>
              </a:rPr>
              <a:t>姚子青</a:t>
            </a:r>
          </a:p>
        </p:txBody>
      </p:sp>
      <p:sp>
        <p:nvSpPr>
          <p:cNvPr id="12" name="矩形 11"/>
          <p:cNvSpPr/>
          <p:nvPr/>
        </p:nvSpPr>
        <p:spPr>
          <a:xfrm>
            <a:off x="7643813" y="6488113"/>
            <a:ext cx="1643062" cy="369887"/>
          </a:xfrm>
          <a:prstGeom prst="rect">
            <a:avLst/>
          </a:prstGeom>
          <a:solidFill>
            <a:schemeClr val="tx1">
              <a:lumMod val="75000"/>
              <a:lumOff val="25000"/>
            </a:schemeClr>
          </a:solidFill>
        </p:spPr>
        <p:txBody>
          <a:bodyPr>
            <a:spAutoFit/>
          </a:bodyPr>
          <a:lstStyle/>
          <a:p>
            <a:pPr algn="ctr">
              <a:defRPr/>
            </a:pPr>
            <a:r>
              <a:rPr lang="zh-CN" altLang="en-US" dirty="0">
                <a:solidFill>
                  <a:schemeClr val="bg1"/>
                </a:solidFill>
              </a:rPr>
              <a:t>谢晋元</a:t>
            </a:r>
          </a:p>
        </p:txBody>
      </p:sp>
      <p:sp>
        <p:nvSpPr>
          <p:cNvPr id="13" name="任意多边形 12"/>
          <p:cNvSpPr/>
          <p:nvPr/>
        </p:nvSpPr>
        <p:spPr>
          <a:xfrm>
            <a:off x="6230938" y="1963738"/>
            <a:ext cx="11112" cy="227012"/>
          </a:xfrm>
          <a:custGeom>
            <a:avLst/>
            <a:gdLst>
              <a:gd name="connsiteX0" fmla="*/ 11289 w 11289"/>
              <a:gd name="connsiteY0" fmla="*/ 0 h 225777"/>
              <a:gd name="connsiteX1" fmla="*/ 0 w 11289"/>
              <a:gd name="connsiteY1" fmla="*/ 225777 h 225777"/>
            </a:gdLst>
            <a:ahLst/>
            <a:cxnLst>
              <a:cxn ang="0">
                <a:pos x="connsiteX0" y="connsiteY0"/>
              </a:cxn>
              <a:cxn ang="0">
                <a:pos x="connsiteX1" y="connsiteY1"/>
              </a:cxn>
            </a:cxnLst>
            <a:rect l="l" t="t" r="r" b="b"/>
            <a:pathLst>
              <a:path w="11289" h="225777">
                <a:moveTo>
                  <a:pt x="11289" y="0"/>
                </a:moveTo>
                <a:lnTo>
                  <a:pt x="0" y="225777"/>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图片 2" descr="抗日战争全图.jpg"/>
          <p:cNvPicPr>
            <a:picLocks noChangeAspect="1"/>
          </p:cNvPicPr>
          <p:nvPr/>
        </p:nvPicPr>
        <p:blipFill>
          <a:blip r:embed="rId3"/>
          <a:srcRect/>
          <a:stretch>
            <a:fillRect/>
          </a:stretch>
        </p:blipFill>
        <p:spPr bwMode="auto">
          <a:xfrm>
            <a:off x="0" y="0"/>
            <a:ext cx="5665788" cy="6858000"/>
          </a:xfrm>
          <a:prstGeom prst="rect">
            <a:avLst/>
          </a:prstGeom>
          <a:noFill/>
          <a:ln w="9525">
            <a:noFill/>
            <a:miter lim="800000"/>
            <a:headEnd/>
            <a:tailEnd/>
          </a:ln>
        </p:spPr>
      </p:pic>
      <p:sp>
        <p:nvSpPr>
          <p:cNvPr id="34818" name="Text Box 20"/>
          <p:cNvSpPr txBox="1">
            <a:spLocks noChangeArrowheads="1"/>
          </p:cNvSpPr>
          <p:nvPr/>
        </p:nvSpPr>
        <p:spPr bwMode="auto">
          <a:xfrm>
            <a:off x="6072188" y="142875"/>
            <a:ext cx="2714625" cy="646113"/>
          </a:xfrm>
          <a:prstGeom prst="rect">
            <a:avLst/>
          </a:prstGeom>
          <a:solidFill>
            <a:srgbClr val="0000CC"/>
          </a:solidFill>
          <a:ln w="9525">
            <a:noFill/>
            <a:miter lim="800000"/>
            <a:headEnd/>
            <a:tailEnd/>
          </a:ln>
        </p:spPr>
        <p:txBody>
          <a:bodyPr>
            <a:spAutoFit/>
          </a:bodyPr>
          <a:lstStyle/>
          <a:p>
            <a:pPr algn="ctr">
              <a:spcBef>
                <a:spcPct val="50000"/>
              </a:spcBef>
            </a:pPr>
            <a:r>
              <a:rPr lang="zh-CN" altLang="en-US" sz="3600" b="1">
                <a:solidFill>
                  <a:schemeClr val="bg1"/>
                </a:solidFill>
                <a:latin typeface="黑体" pitchFamily="49" charset="-122"/>
                <a:ea typeface="黑体" pitchFamily="49" charset="-122"/>
              </a:rPr>
              <a:t>敌后战场</a:t>
            </a:r>
          </a:p>
        </p:txBody>
      </p:sp>
      <p:sp>
        <p:nvSpPr>
          <p:cNvPr id="51" name="任意多边形 50"/>
          <p:cNvSpPr/>
          <p:nvPr/>
        </p:nvSpPr>
        <p:spPr>
          <a:xfrm>
            <a:off x="79375" y="2165350"/>
            <a:ext cx="2689225" cy="1435100"/>
          </a:xfrm>
          <a:custGeom>
            <a:avLst/>
            <a:gdLst>
              <a:gd name="connsiteX0" fmla="*/ 0 w 2689980"/>
              <a:gd name="connsiteY0" fmla="*/ 938988 h 1435700"/>
              <a:gd name="connsiteX1" fmla="*/ 259645 w 2689980"/>
              <a:gd name="connsiteY1" fmla="*/ 927700 h 1435700"/>
              <a:gd name="connsiteX2" fmla="*/ 282222 w 2689980"/>
              <a:gd name="connsiteY2" fmla="*/ 814811 h 1435700"/>
              <a:gd name="connsiteX3" fmla="*/ 316089 w 2689980"/>
              <a:gd name="connsiteY3" fmla="*/ 803522 h 1435700"/>
              <a:gd name="connsiteX4" fmla="*/ 440267 w 2689980"/>
              <a:gd name="connsiteY4" fmla="*/ 724500 h 1435700"/>
              <a:gd name="connsiteX5" fmla="*/ 474134 w 2689980"/>
              <a:gd name="connsiteY5" fmla="*/ 701922 h 1435700"/>
              <a:gd name="connsiteX6" fmla="*/ 575734 w 2689980"/>
              <a:gd name="connsiteY6" fmla="*/ 589033 h 1435700"/>
              <a:gd name="connsiteX7" fmla="*/ 587022 w 2689980"/>
              <a:gd name="connsiteY7" fmla="*/ 543877 h 1435700"/>
              <a:gd name="connsiteX8" fmla="*/ 598311 w 2689980"/>
              <a:gd name="connsiteY8" fmla="*/ 430988 h 1435700"/>
              <a:gd name="connsiteX9" fmla="*/ 643467 w 2689980"/>
              <a:gd name="connsiteY9" fmla="*/ 363255 h 1435700"/>
              <a:gd name="connsiteX10" fmla="*/ 654756 w 2689980"/>
              <a:gd name="connsiteY10" fmla="*/ 329388 h 1435700"/>
              <a:gd name="connsiteX11" fmla="*/ 666045 w 2689980"/>
              <a:gd name="connsiteY11" fmla="*/ 284233 h 1435700"/>
              <a:gd name="connsiteX12" fmla="*/ 711200 w 2689980"/>
              <a:gd name="connsiteY12" fmla="*/ 227788 h 1435700"/>
              <a:gd name="connsiteX13" fmla="*/ 745067 w 2689980"/>
              <a:gd name="connsiteY13" fmla="*/ 148766 h 1435700"/>
              <a:gd name="connsiteX14" fmla="*/ 778934 w 2689980"/>
              <a:gd name="connsiteY14" fmla="*/ 103611 h 1435700"/>
              <a:gd name="connsiteX15" fmla="*/ 914400 w 2689980"/>
              <a:gd name="connsiteY15" fmla="*/ 47166 h 1435700"/>
              <a:gd name="connsiteX16" fmla="*/ 993422 w 2689980"/>
              <a:gd name="connsiteY16" fmla="*/ 81033 h 1435700"/>
              <a:gd name="connsiteX17" fmla="*/ 1016000 w 2689980"/>
              <a:gd name="connsiteY17" fmla="*/ 114900 h 1435700"/>
              <a:gd name="connsiteX18" fmla="*/ 1083734 w 2689980"/>
              <a:gd name="connsiteY18" fmla="*/ 137477 h 1435700"/>
              <a:gd name="connsiteX19" fmla="*/ 1219200 w 2689980"/>
              <a:gd name="connsiteY19" fmla="*/ 193922 h 1435700"/>
              <a:gd name="connsiteX20" fmla="*/ 1286934 w 2689980"/>
              <a:gd name="connsiteY20" fmla="*/ 205211 h 1435700"/>
              <a:gd name="connsiteX21" fmla="*/ 1388534 w 2689980"/>
              <a:gd name="connsiteY21" fmla="*/ 250366 h 1435700"/>
              <a:gd name="connsiteX22" fmla="*/ 1399822 w 2689980"/>
              <a:gd name="connsiteY22" fmla="*/ 284233 h 1435700"/>
              <a:gd name="connsiteX23" fmla="*/ 1399822 w 2689980"/>
              <a:gd name="connsiteY23" fmla="*/ 510011 h 1435700"/>
              <a:gd name="connsiteX24" fmla="*/ 1377245 w 2689980"/>
              <a:gd name="connsiteY24" fmla="*/ 543877 h 1435700"/>
              <a:gd name="connsiteX25" fmla="*/ 1332089 w 2689980"/>
              <a:gd name="connsiteY25" fmla="*/ 555166 h 1435700"/>
              <a:gd name="connsiteX26" fmla="*/ 1275645 w 2689980"/>
              <a:gd name="connsiteY26" fmla="*/ 645477 h 1435700"/>
              <a:gd name="connsiteX27" fmla="*/ 1286934 w 2689980"/>
              <a:gd name="connsiteY27" fmla="*/ 713211 h 1435700"/>
              <a:gd name="connsiteX28" fmla="*/ 1264356 w 2689980"/>
              <a:gd name="connsiteY28" fmla="*/ 837388 h 1435700"/>
              <a:gd name="connsiteX29" fmla="*/ 1241778 w 2689980"/>
              <a:gd name="connsiteY29" fmla="*/ 871255 h 1435700"/>
              <a:gd name="connsiteX30" fmla="*/ 1219200 w 2689980"/>
              <a:gd name="connsiteY30" fmla="*/ 916411 h 1435700"/>
              <a:gd name="connsiteX31" fmla="*/ 1207911 w 2689980"/>
              <a:gd name="connsiteY31" fmla="*/ 1130900 h 1435700"/>
              <a:gd name="connsiteX32" fmla="*/ 1196622 w 2689980"/>
              <a:gd name="connsiteY32" fmla="*/ 1164766 h 1435700"/>
              <a:gd name="connsiteX33" fmla="*/ 1162756 w 2689980"/>
              <a:gd name="connsiteY33" fmla="*/ 1288944 h 1435700"/>
              <a:gd name="connsiteX34" fmla="*/ 1140178 w 2689980"/>
              <a:gd name="connsiteY34" fmla="*/ 1322811 h 1435700"/>
              <a:gd name="connsiteX35" fmla="*/ 1162756 w 2689980"/>
              <a:gd name="connsiteY35" fmla="*/ 1401833 h 1435700"/>
              <a:gd name="connsiteX36" fmla="*/ 1196622 w 2689980"/>
              <a:gd name="connsiteY36" fmla="*/ 1379255 h 1435700"/>
              <a:gd name="connsiteX37" fmla="*/ 1253067 w 2689980"/>
              <a:gd name="connsiteY37" fmla="*/ 1356677 h 1435700"/>
              <a:gd name="connsiteX38" fmla="*/ 1298222 w 2689980"/>
              <a:gd name="connsiteY38" fmla="*/ 1345388 h 1435700"/>
              <a:gd name="connsiteX39" fmla="*/ 1365956 w 2689980"/>
              <a:gd name="connsiteY39" fmla="*/ 1322811 h 1435700"/>
              <a:gd name="connsiteX40" fmla="*/ 1399822 w 2689980"/>
              <a:gd name="connsiteY40" fmla="*/ 1334100 h 1435700"/>
              <a:gd name="connsiteX41" fmla="*/ 1433689 w 2689980"/>
              <a:gd name="connsiteY41" fmla="*/ 1356677 h 1435700"/>
              <a:gd name="connsiteX42" fmla="*/ 1569156 w 2689980"/>
              <a:gd name="connsiteY42" fmla="*/ 1379255 h 1435700"/>
              <a:gd name="connsiteX43" fmla="*/ 1625600 w 2689980"/>
              <a:gd name="connsiteY43" fmla="*/ 1390544 h 1435700"/>
              <a:gd name="connsiteX44" fmla="*/ 1738489 w 2689980"/>
              <a:gd name="connsiteY44" fmla="*/ 1413122 h 1435700"/>
              <a:gd name="connsiteX45" fmla="*/ 1783645 w 2689980"/>
              <a:gd name="connsiteY45" fmla="*/ 1435700 h 1435700"/>
              <a:gd name="connsiteX46" fmla="*/ 1862667 w 2689980"/>
              <a:gd name="connsiteY46" fmla="*/ 1424411 h 1435700"/>
              <a:gd name="connsiteX47" fmla="*/ 1896534 w 2689980"/>
              <a:gd name="connsiteY47" fmla="*/ 1390544 h 1435700"/>
              <a:gd name="connsiteX48" fmla="*/ 1941689 w 2689980"/>
              <a:gd name="connsiteY48" fmla="*/ 1322811 h 1435700"/>
              <a:gd name="connsiteX49" fmla="*/ 1998134 w 2689980"/>
              <a:gd name="connsiteY49" fmla="*/ 1255077 h 1435700"/>
              <a:gd name="connsiteX50" fmla="*/ 2099734 w 2689980"/>
              <a:gd name="connsiteY50" fmla="*/ 1176055 h 1435700"/>
              <a:gd name="connsiteX51" fmla="*/ 2133600 w 2689980"/>
              <a:gd name="connsiteY51" fmla="*/ 1153477 h 1435700"/>
              <a:gd name="connsiteX52" fmla="*/ 2167467 w 2689980"/>
              <a:gd name="connsiteY52" fmla="*/ 1142188 h 1435700"/>
              <a:gd name="connsiteX53" fmla="*/ 2223911 w 2689980"/>
              <a:gd name="connsiteY53" fmla="*/ 1108322 h 1435700"/>
              <a:gd name="connsiteX54" fmla="*/ 2257778 w 2689980"/>
              <a:gd name="connsiteY54" fmla="*/ 1085744 h 1435700"/>
              <a:gd name="connsiteX55" fmla="*/ 2291645 w 2689980"/>
              <a:gd name="connsiteY55" fmla="*/ 1074455 h 1435700"/>
              <a:gd name="connsiteX56" fmla="*/ 2359378 w 2689980"/>
              <a:gd name="connsiteY56" fmla="*/ 1018011 h 1435700"/>
              <a:gd name="connsiteX57" fmla="*/ 2393245 w 2689980"/>
              <a:gd name="connsiteY57" fmla="*/ 995433 h 1435700"/>
              <a:gd name="connsiteX58" fmla="*/ 2404534 w 2689980"/>
              <a:gd name="connsiteY58" fmla="*/ 950277 h 1435700"/>
              <a:gd name="connsiteX59" fmla="*/ 2438400 w 2689980"/>
              <a:gd name="connsiteY59" fmla="*/ 927700 h 1435700"/>
              <a:gd name="connsiteX60" fmla="*/ 2483556 w 2689980"/>
              <a:gd name="connsiteY60" fmla="*/ 893833 h 1435700"/>
              <a:gd name="connsiteX61" fmla="*/ 2585156 w 2689980"/>
              <a:gd name="connsiteY61" fmla="*/ 859966 h 1435700"/>
              <a:gd name="connsiteX62" fmla="*/ 2619022 w 2689980"/>
              <a:gd name="connsiteY62" fmla="*/ 837388 h 1435700"/>
              <a:gd name="connsiteX63" fmla="*/ 2652889 w 2689980"/>
              <a:gd name="connsiteY63" fmla="*/ 758366 h 1435700"/>
              <a:gd name="connsiteX64" fmla="*/ 2664178 w 2689980"/>
              <a:gd name="connsiteY64" fmla="*/ 758366 h 143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689980" h="1435700">
                <a:moveTo>
                  <a:pt x="0" y="938988"/>
                </a:moveTo>
                <a:cubicBezTo>
                  <a:pt x="86548" y="935225"/>
                  <a:pt x="180351" y="962589"/>
                  <a:pt x="259645" y="927700"/>
                </a:cubicBezTo>
                <a:cubicBezTo>
                  <a:pt x="294770" y="912245"/>
                  <a:pt x="266343" y="849746"/>
                  <a:pt x="282222" y="814811"/>
                </a:cubicBezTo>
                <a:cubicBezTo>
                  <a:pt x="287146" y="803978"/>
                  <a:pt x="304800" y="807285"/>
                  <a:pt x="316089" y="803522"/>
                </a:cubicBezTo>
                <a:cubicBezTo>
                  <a:pt x="415920" y="728648"/>
                  <a:pt x="370701" y="747687"/>
                  <a:pt x="440267" y="724500"/>
                </a:cubicBezTo>
                <a:cubicBezTo>
                  <a:pt x="451556" y="716974"/>
                  <a:pt x="464049" y="710998"/>
                  <a:pt x="474134" y="701922"/>
                </a:cubicBezTo>
                <a:cubicBezTo>
                  <a:pt x="547980" y="635460"/>
                  <a:pt x="537872" y="645826"/>
                  <a:pt x="575734" y="589033"/>
                </a:cubicBezTo>
                <a:cubicBezTo>
                  <a:pt x="579497" y="573981"/>
                  <a:pt x="584828" y="559236"/>
                  <a:pt x="587022" y="543877"/>
                </a:cubicBezTo>
                <a:cubicBezTo>
                  <a:pt x="592370" y="506440"/>
                  <a:pt x="587031" y="467084"/>
                  <a:pt x="598311" y="430988"/>
                </a:cubicBezTo>
                <a:cubicBezTo>
                  <a:pt x="606405" y="405088"/>
                  <a:pt x="634886" y="388998"/>
                  <a:pt x="643467" y="363255"/>
                </a:cubicBezTo>
                <a:cubicBezTo>
                  <a:pt x="647230" y="351966"/>
                  <a:pt x="651487" y="340830"/>
                  <a:pt x="654756" y="329388"/>
                </a:cubicBezTo>
                <a:cubicBezTo>
                  <a:pt x="659018" y="314470"/>
                  <a:pt x="658510" y="297796"/>
                  <a:pt x="666045" y="284233"/>
                </a:cubicBezTo>
                <a:cubicBezTo>
                  <a:pt x="677746" y="263170"/>
                  <a:pt x="696148" y="246603"/>
                  <a:pt x="711200" y="227788"/>
                </a:cubicBezTo>
                <a:cubicBezTo>
                  <a:pt x="722174" y="194867"/>
                  <a:pt x="725140" y="180650"/>
                  <a:pt x="745067" y="148766"/>
                </a:cubicBezTo>
                <a:cubicBezTo>
                  <a:pt x="755039" y="132811"/>
                  <a:pt x="767645" y="118663"/>
                  <a:pt x="778934" y="103611"/>
                </a:cubicBezTo>
                <a:cubicBezTo>
                  <a:pt x="813469" y="0"/>
                  <a:pt x="777830" y="33509"/>
                  <a:pt x="914400" y="47166"/>
                </a:cubicBezTo>
                <a:cubicBezTo>
                  <a:pt x="948945" y="55802"/>
                  <a:pt x="967435" y="55046"/>
                  <a:pt x="993422" y="81033"/>
                </a:cubicBezTo>
                <a:cubicBezTo>
                  <a:pt x="1003016" y="90627"/>
                  <a:pt x="1004495" y="107709"/>
                  <a:pt x="1016000" y="114900"/>
                </a:cubicBezTo>
                <a:cubicBezTo>
                  <a:pt x="1036182" y="127513"/>
                  <a:pt x="1062447" y="126833"/>
                  <a:pt x="1083734" y="137477"/>
                </a:cubicBezTo>
                <a:cubicBezTo>
                  <a:pt x="1134513" y="162867"/>
                  <a:pt x="1157326" y="176244"/>
                  <a:pt x="1219200" y="193922"/>
                </a:cubicBezTo>
                <a:cubicBezTo>
                  <a:pt x="1241209" y="200210"/>
                  <a:pt x="1264356" y="201448"/>
                  <a:pt x="1286934" y="205211"/>
                </a:cubicBezTo>
                <a:cubicBezTo>
                  <a:pt x="1367538" y="232078"/>
                  <a:pt x="1334865" y="214587"/>
                  <a:pt x="1388534" y="250366"/>
                </a:cubicBezTo>
                <a:cubicBezTo>
                  <a:pt x="1392297" y="261655"/>
                  <a:pt x="1397693" y="272525"/>
                  <a:pt x="1399822" y="284233"/>
                </a:cubicBezTo>
                <a:cubicBezTo>
                  <a:pt x="1414594" y="365480"/>
                  <a:pt x="1416823" y="425003"/>
                  <a:pt x="1399822" y="510011"/>
                </a:cubicBezTo>
                <a:cubicBezTo>
                  <a:pt x="1397161" y="523315"/>
                  <a:pt x="1388534" y="536351"/>
                  <a:pt x="1377245" y="543877"/>
                </a:cubicBezTo>
                <a:cubicBezTo>
                  <a:pt x="1364336" y="552483"/>
                  <a:pt x="1347141" y="551403"/>
                  <a:pt x="1332089" y="555166"/>
                </a:cubicBezTo>
                <a:cubicBezTo>
                  <a:pt x="1320110" y="571138"/>
                  <a:pt x="1278029" y="621636"/>
                  <a:pt x="1275645" y="645477"/>
                </a:cubicBezTo>
                <a:cubicBezTo>
                  <a:pt x="1273368" y="668253"/>
                  <a:pt x="1283171" y="690633"/>
                  <a:pt x="1286934" y="713211"/>
                </a:cubicBezTo>
                <a:cubicBezTo>
                  <a:pt x="1284318" y="731524"/>
                  <a:pt x="1275762" y="810774"/>
                  <a:pt x="1264356" y="837388"/>
                </a:cubicBezTo>
                <a:cubicBezTo>
                  <a:pt x="1259011" y="849859"/>
                  <a:pt x="1248509" y="859475"/>
                  <a:pt x="1241778" y="871255"/>
                </a:cubicBezTo>
                <a:cubicBezTo>
                  <a:pt x="1233429" y="885866"/>
                  <a:pt x="1226726" y="901359"/>
                  <a:pt x="1219200" y="916411"/>
                </a:cubicBezTo>
                <a:cubicBezTo>
                  <a:pt x="1215437" y="987907"/>
                  <a:pt x="1214393" y="1059599"/>
                  <a:pt x="1207911" y="1130900"/>
                </a:cubicBezTo>
                <a:cubicBezTo>
                  <a:pt x="1206834" y="1142750"/>
                  <a:pt x="1199508" y="1153222"/>
                  <a:pt x="1196622" y="1164766"/>
                </a:cubicBezTo>
                <a:cubicBezTo>
                  <a:pt x="1188139" y="1198698"/>
                  <a:pt x="1182134" y="1259878"/>
                  <a:pt x="1162756" y="1288944"/>
                </a:cubicBezTo>
                <a:lnTo>
                  <a:pt x="1140178" y="1322811"/>
                </a:lnTo>
                <a:cubicBezTo>
                  <a:pt x="1147704" y="1349152"/>
                  <a:pt x="1143385" y="1382462"/>
                  <a:pt x="1162756" y="1401833"/>
                </a:cubicBezTo>
                <a:cubicBezTo>
                  <a:pt x="1172350" y="1411427"/>
                  <a:pt x="1184487" y="1385323"/>
                  <a:pt x="1196622" y="1379255"/>
                </a:cubicBezTo>
                <a:cubicBezTo>
                  <a:pt x="1214747" y="1370192"/>
                  <a:pt x="1233843" y="1363085"/>
                  <a:pt x="1253067" y="1356677"/>
                </a:cubicBezTo>
                <a:cubicBezTo>
                  <a:pt x="1267786" y="1351771"/>
                  <a:pt x="1283361" y="1349846"/>
                  <a:pt x="1298222" y="1345388"/>
                </a:cubicBezTo>
                <a:cubicBezTo>
                  <a:pt x="1321018" y="1338549"/>
                  <a:pt x="1365956" y="1322811"/>
                  <a:pt x="1365956" y="1322811"/>
                </a:cubicBezTo>
                <a:cubicBezTo>
                  <a:pt x="1377245" y="1326574"/>
                  <a:pt x="1389179" y="1328779"/>
                  <a:pt x="1399822" y="1334100"/>
                </a:cubicBezTo>
                <a:cubicBezTo>
                  <a:pt x="1411957" y="1340168"/>
                  <a:pt x="1420985" y="1351913"/>
                  <a:pt x="1433689" y="1356677"/>
                </a:cubicBezTo>
                <a:cubicBezTo>
                  <a:pt x="1454973" y="1364658"/>
                  <a:pt x="1556079" y="1377076"/>
                  <a:pt x="1569156" y="1379255"/>
                </a:cubicBezTo>
                <a:cubicBezTo>
                  <a:pt x="1588082" y="1382409"/>
                  <a:pt x="1606722" y="1387112"/>
                  <a:pt x="1625600" y="1390544"/>
                </a:cubicBezTo>
                <a:cubicBezTo>
                  <a:pt x="1650849" y="1395135"/>
                  <a:pt x="1710299" y="1402550"/>
                  <a:pt x="1738489" y="1413122"/>
                </a:cubicBezTo>
                <a:cubicBezTo>
                  <a:pt x="1754246" y="1419031"/>
                  <a:pt x="1768593" y="1428174"/>
                  <a:pt x="1783645" y="1435700"/>
                </a:cubicBezTo>
                <a:cubicBezTo>
                  <a:pt x="1809986" y="1431937"/>
                  <a:pt x="1837962" y="1434293"/>
                  <a:pt x="1862667" y="1424411"/>
                </a:cubicBezTo>
                <a:cubicBezTo>
                  <a:pt x="1877490" y="1418482"/>
                  <a:pt x="1886732" y="1403146"/>
                  <a:pt x="1896534" y="1390544"/>
                </a:cubicBezTo>
                <a:cubicBezTo>
                  <a:pt x="1913193" y="1369125"/>
                  <a:pt x="1922502" y="1341998"/>
                  <a:pt x="1941689" y="1322811"/>
                </a:cubicBezTo>
                <a:cubicBezTo>
                  <a:pt x="2040630" y="1223870"/>
                  <a:pt x="1919551" y="1349377"/>
                  <a:pt x="1998134" y="1255077"/>
                </a:cubicBezTo>
                <a:cubicBezTo>
                  <a:pt x="2031293" y="1215287"/>
                  <a:pt x="2052533" y="1207523"/>
                  <a:pt x="2099734" y="1176055"/>
                </a:cubicBezTo>
                <a:cubicBezTo>
                  <a:pt x="2111023" y="1168529"/>
                  <a:pt x="2120729" y="1157767"/>
                  <a:pt x="2133600" y="1153477"/>
                </a:cubicBezTo>
                <a:cubicBezTo>
                  <a:pt x="2144889" y="1149714"/>
                  <a:pt x="2156824" y="1147510"/>
                  <a:pt x="2167467" y="1142188"/>
                </a:cubicBezTo>
                <a:cubicBezTo>
                  <a:pt x="2187092" y="1132376"/>
                  <a:pt x="2205305" y="1119951"/>
                  <a:pt x="2223911" y="1108322"/>
                </a:cubicBezTo>
                <a:cubicBezTo>
                  <a:pt x="2235416" y="1101131"/>
                  <a:pt x="2245643" y="1091812"/>
                  <a:pt x="2257778" y="1085744"/>
                </a:cubicBezTo>
                <a:cubicBezTo>
                  <a:pt x="2268421" y="1080422"/>
                  <a:pt x="2280356" y="1078218"/>
                  <a:pt x="2291645" y="1074455"/>
                </a:cubicBezTo>
                <a:cubicBezTo>
                  <a:pt x="2375733" y="1018395"/>
                  <a:pt x="2272451" y="1090449"/>
                  <a:pt x="2359378" y="1018011"/>
                </a:cubicBezTo>
                <a:cubicBezTo>
                  <a:pt x="2369801" y="1009325"/>
                  <a:pt x="2381956" y="1002959"/>
                  <a:pt x="2393245" y="995433"/>
                </a:cubicBezTo>
                <a:cubicBezTo>
                  <a:pt x="2397008" y="980381"/>
                  <a:pt x="2395928" y="963186"/>
                  <a:pt x="2404534" y="950277"/>
                </a:cubicBezTo>
                <a:cubicBezTo>
                  <a:pt x="2412060" y="938988"/>
                  <a:pt x="2427360" y="935586"/>
                  <a:pt x="2438400" y="927700"/>
                </a:cubicBezTo>
                <a:cubicBezTo>
                  <a:pt x="2453710" y="916764"/>
                  <a:pt x="2466473" y="901718"/>
                  <a:pt x="2483556" y="893833"/>
                </a:cubicBezTo>
                <a:cubicBezTo>
                  <a:pt x="2515969" y="878873"/>
                  <a:pt x="2585156" y="859966"/>
                  <a:pt x="2585156" y="859966"/>
                </a:cubicBezTo>
                <a:cubicBezTo>
                  <a:pt x="2596445" y="852440"/>
                  <a:pt x="2610336" y="847811"/>
                  <a:pt x="2619022" y="837388"/>
                </a:cubicBezTo>
                <a:cubicBezTo>
                  <a:pt x="2689980" y="752238"/>
                  <a:pt x="2605831" y="828953"/>
                  <a:pt x="2652889" y="758366"/>
                </a:cubicBezTo>
                <a:cubicBezTo>
                  <a:pt x="2654976" y="755235"/>
                  <a:pt x="2660415" y="758366"/>
                  <a:pt x="2664178" y="758366"/>
                </a:cubicBezTo>
              </a:path>
            </a:pathLst>
          </a:custGeom>
          <a:noFill/>
          <a:ln w="57150">
            <a:solidFill>
              <a:srgbClr val="0000CC"/>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56" name="椭圆 55"/>
          <p:cNvSpPr/>
          <p:nvPr/>
        </p:nvSpPr>
        <p:spPr>
          <a:xfrm>
            <a:off x="1214438" y="2071688"/>
            <a:ext cx="1214437" cy="10715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7" name="矩形标注 56"/>
          <p:cNvSpPr/>
          <p:nvPr/>
        </p:nvSpPr>
        <p:spPr>
          <a:xfrm>
            <a:off x="6143625" y="3429000"/>
            <a:ext cx="2571750" cy="714375"/>
          </a:xfrm>
          <a:prstGeom prst="wedgeRectCallout">
            <a:avLst>
              <a:gd name="adj1" fmla="val -196912"/>
              <a:gd name="adj2" fmla="val -127554"/>
            </a:avLst>
          </a:prstGeom>
          <a:solidFill>
            <a:srgbClr val="1422A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600" dirty="0"/>
              <a:t>百团大战</a:t>
            </a:r>
          </a:p>
        </p:txBody>
      </p:sp>
      <p:sp>
        <p:nvSpPr>
          <p:cNvPr id="59" name="矩形 58"/>
          <p:cNvSpPr>
            <a:spLocks noChangeArrowheads="1"/>
          </p:cNvSpPr>
          <p:nvPr/>
        </p:nvSpPr>
        <p:spPr bwMode="auto">
          <a:xfrm>
            <a:off x="6215063" y="4143375"/>
            <a:ext cx="2928937" cy="830263"/>
          </a:xfrm>
          <a:prstGeom prst="rect">
            <a:avLst/>
          </a:prstGeom>
          <a:noFill/>
          <a:ln w="9525">
            <a:noFill/>
            <a:miter lim="800000"/>
            <a:headEnd/>
            <a:tailEnd/>
          </a:ln>
        </p:spPr>
        <p:txBody>
          <a:bodyPr>
            <a:spAutoFit/>
          </a:bodyPr>
          <a:lstStyle/>
          <a:p>
            <a:pPr>
              <a:lnSpc>
                <a:spcPct val="150000"/>
              </a:lnSpc>
            </a:pPr>
            <a:r>
              <a:rPr lang="en-US" altLang="zh-CN" sz="3200">
                <a:solidFill>
                  <a:schemeClr val="bg1"/>
                </a:solidFill>
                <a:latin typeface="Calibri" pitchFamily="34" charset="0"/>
              </a:rPr>
              <a:t>1940.8-1941.1</a:t>
            </a:r>
            <a:endParaRPr lang="zh-CN" alt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dissolv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dissolve">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dissolve">
                                      <p:cBhvr>
                                        <p:cTn id="1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descr="E:\班主任工作\2019届高二11班\抗日战争\2017-10-27\Scan10094.JPG"/>
          <p:cNvPicPr>
            <a:picLocks noChangeAspect="1" noChangeArrowheads="1"/>
          </p:cNvPicPr>
          <p:nvPr/>
        </p:nvPicPr>
        <p:blipFill>
          <a:blip r:embed="rId2">
            <a:lum bright="-10000"/>
          </a:blip>
          <a:srcRect l="46230" t="32616" r="3674" b="39983"/>
          <a:stretch>
            <a:fillRect/>
          </a:stretch>
        </p:blipFill>
        <p:spPr bwMode="auto">
          <a:xfrm>
            <a:off x="-36513" y="-26988"/>
            <a:ext cx="9144001" cy="7073901"/>
          </a:xfrm>
          <a:prstGeom prst="rect">
            <a:avLst/>
          </a:prstGeom>
          <a:noFill/>
          <a:ln w="9525">
            <a:noFill/>
            <a:miter lim="800000"/>
            <a:headEnd/>
            <a:tailEnd/>
          </a:ln>
        </p:spPr>
      </p:pic>
      <p:pic>
        <p:nvPicPr>
          <p:cNvPr id="36866" name="Picture 2" descr="https://gss0.bdstatic.com/94o3dSag_xI4khGkpoWK1HF6hhy/baike/c0%3Dbaike80%2C5%2C5%2C80%2C26/sign=5181ee046709c93d13ff06a5fe5493b9/f3d3572c11dfa9ec1285f21d62d0f703918fc115.jpg"/>
          <p:cNvPicPr>
            <a:picLocks noChangeAspect="1" noChangeArrowheads="1"/>
          </p:cNvPicPr>
          <p:nvPr/>
        </p:nvPicPr>
        <p:blipFill>
          <a:blip r:embed="rId3"/>
          <a:srcRect/>
          <a:stretch>
            <a:fillRect/>
          </a:stretch>
        </p:blipFill>
        <p:spPr bwMode="auto">
          <a:xfrm>
            <a:off x="0" y="0"/>
            <a:ext cx="2357438" cy="3197225"/>
          </a:xfrm>
          <a:prstGeom prst="rect">
            <a:avLst/>
          </a:prstGeom>
          <a:noFill/>
          <a:ln w="9525">
            <a:noFill/>
            <a:miter lim="800000"/>
            <a:headEnd/>
            <a:tailEnd/>
          </a:ln>
        </p:spPr>
      </p:pic>
      <p:pic>
        <p:nvPicPr>
          <p:cNvPr id="36867" name="Picture 4" descr="https://gss3.bdstatic.com/7Po3dSag_xI4khGkpoWK1HF6hhy/baike/c0%3Dbaike92%2C5%2C5%2C92%2C30/sign=0db9eff6e7fe9925df01610255c135ba/b64543a98226cffc29874881be014a90f603ea50.jpg"/>
          <p:cNvPicPr>
            <a:picLocks noChangeAspect="1" noChangeArrowheads="1"/>
          </p:cNvPicPr>
          <p:nvPr/>
        </p:nvPicPr>
        <p:blipFill>
          <a:blip r:embed="rId4"/>
          <a:srcRect/>
          <a:stretch>
            <a:fillRect/>
          </a:stretch>
        </p:blipFill>
        <p:spPr bwMode="auto">
          <a:xfrm>
            <a:off x="6929438" y="4143375"/>
            <a:ext cx="2214562" cy="2797175"/>
          </a:xfrm>
          <a:prstGeom prst="rect">
            <a:avLst/>
          </a:prstGeom>
          <a:noFill/>
          <a:ln w="9525">
            <a:noFill/>
            <a:miter lim="800000"/>
            <a:headEnd/>
            <a:tailEnd/>
          </a:ln>
        </p:spPr>
      </p:pic>
      <p:sp>
        <p:nvSpPr>
          <p:cNvPr id="5" name="矩形 4"/>
          <p:cNvSpPr/>
          <p:nvPr/>
        </p:nvSpPr>
        <p:spPr>
          <a:xfrm>
            <a:off x="0" y="2857500"/>
            <a:ext cx="2357438" cy="369888"/>
          </a:xfrm>
          <a:prstGeom prst="rect">
            <a:avLst/>
          </a:prstGeom>
          <a:solidFill>
            <a:schemeClr val="tx1">
              <a:lumMod val="75000"/>
              <a:lumOff val="25000"/>
            </a:schemeClr>
          </a:solidFill>
        </p:spPr>
        <p:txBody>
          <a:bodyPr>
            <a:spAutoFit/>
          </a:bodyPr>
          <a:lstStyle/>
          <a:p>
            <a:pPr algn="ctr">
              <a:defRPr/>
            </a:pPr>
            <a:r>
              <a:rPr lang="zh-CN" altLang="en-US" dirty="0">
                <a:solidFill>
                  <a:schemeClr val="bg1"/>
                </a:solidFill>
              </a:rPr>
              <a:t>彭德怀</a:t>
            </a:r>
          </a:p>
        </p:txBody>
      </p:sp>
      <p:sp>
        <p:nvSpPr>
          <p:cNvPr id="6" name="矩形 5"/>
          <p:cNvSpPr/>
          <p:nvPr/>
        </p:nvSpPr>
        <p:spPr>
          <a:xfrm>
            <a:off x="6929438" y="6673850"/>
            <a:ext cx="2214562" cy="368300"/>
          </a:xfrm>
          <a:prstGeom prst="rect">
            <a:avLst/>
          </a:prstGeom>
          <a:solidFill>
            <a:schemeClr val="tx1">
              <a:lumMod val="75000"/>
              <a:lumOff val="25000"/>
            </a:schemeClr>
          </a:solidFill>
        </p:spPr>
        <p:txBody>
          <a:bodyPr>
            <a:spAutoFit/>
          </a:bodyPr>
          <a:lstStyle/>
          <a:p>
            <a:pPr algn="ctr">
              <a:defRPr/>
            </a:pPr>
            <a:r>
              <a:rPr lang="zh-CN" altLang="en-US" dirty="0">
                <a:solidFill>
                  <a:schemeClr val="bg1"/>
                </a:solidFill>
              </a:rPr>
              <a:t>左权</a:t>
            </a:r>
          </a:p>
        </p:txBody>
      </p:sp>
      <p:sp>
        <p:nvSpPr>
          <p:cNvPr id="36872" name="Freeform 8"/>
          <p:cNvSpPr>
            <a:spLocks/>
          </p:cNvSpPr>
          <p:nvPr/>
        </p:nvSpPr>
        <p:spPr bwMode="auto">
          <a:xfrm>
            <a:off x="5003800" y="635000"/>
            <a:ext cx="2362200" cy="6286500"/>
          </a:xfrm>
          <a:custGeom>
            <a:avLst/>
            <a:gdLst/>
            <a:ahLst/>
            <a:cxnLst>
              <a:cxn ang="0">
                <a:pos x="1488" y="0"/>
              </a:cxn>
              <a:cxn ang="0">
                <a:pos x="1440" y="32"/>
              </a:cxn>
              <a:cxn ang="0">
                <a:pos x="1400" y="72"/>
              </a:cxn>
              <a:cxn ang="0">
                <a:pos x="1360" y="144"/>
              </a:cxn>
              <a:cxn ang="0">
                <a:pos x="1288" y="368"/>
              </a:cxn>
              <a:cxn ang="0">
                <a:pos x="1256" y="392"/>
              </a:cxn>
              <a:cxn ang="0">
                <a:pos x="1240" y="424"/>
              </a:cxn>
              <a:cxn ang="0">
                <a:pos x="1216" y="440"/>
              </a:cxn>
              <a:cxn ang="0">
                <a:pos x="1208" y="464"/>
              </a:cxn>
              <a:cxn ang="0">
                <a:pos x="1184" y="488"/>
              </a:cxn>
              <a:cxn ang="0">
                <a:pos x="1152" y="536"/>
              </a:cxn>
              <a:cxn ang="0">
                <a:pos x="1120" y="632"/>
              </a:cxn>
              <a:cxn ang="0">
                <a:pos x="1088" y="680"/>
              </a:cxn>
              <a:cxn ang="0">
                <a:pos x="1008" y="792"/>
              </a:cxn>
              <a:cxn ang="0">
                <a:pos x="944" y="848"/>
              </a:cxn>
              <a:cxn ang="0">
                <a:pos x="912" y="880"/>
              </a:cxn>
              <a:cxn ang="0">
                <a:pos x="800" y="1000"/>
              </a:cxn>
              <a:cxn ang="0">
                <a:pos x="776" y="1032"/>
              </a:cxn>
              <a:cxn ang="0">
                <a:pos x="728" y="1048"/>
              </a:cxn>
              <a:cxn ang="0">
                <a:pos x="664" y="1128"/>
              </a:cxn>
              <a:cxn ang="0">
                <a:pos x="608" y="1192"/>
              </a:cxn>
              <a:cxn ang="0">
                <a:pos x="480" y="1336"/>
              </a:cxn>
              <a:cxn ang="0">
                <a:pos x="416" y="1416"/>
              </a:cxn>
              <a:cxn ang="0">
                <a:pos x="360" y="1480"/>
              </a:cxn>
              <a:cxn ang="0">
                <a:pos x="240" y="1624"/>
              </a:cxn>
              <a:cxn ang="0">
                <a:pos x="192" y="1664"/>
              </a:cxn>
              <a:cxn ang="0">
                <a:pos x="136" y="1760"/>
              </a:cxn>
              <a:cxn ang="0">
                <a:pos x="176" y="1944"/>
              </a:cxn>
              <a:cxn ang="0">
                <a:pos x="192" y="2008"/>
              </a:cxn>
              <a:cxn ang="0">
                <a:pos x="200" y="2040"/>
              </a:cxn>
              <a:cxn ang="0">
                <a:pos x="192" y="2152"/>
              </a:cxn>
              <a:cxn ang="0">
                <a:pos x="200" y="2184"/>
              </a:cxn>
              <a:cxn ang="0">
                <a:pos x="208" y="2152"/>
              </a:cxn>
              <a:cxn ang="0">
                <a:pos x="192" y="2176"/>
              </a:cxn>
              <a:cxn ang="0">
                <a:pos x="184" y="2200"/>
              </a:cxn>
              <a:cxn ang="0">
                <a:pos x="184" y="2400"/>
              </a:cxn>
              <a:cxn ang="0">
                <a:pos x="144" y="2952"/>
              </a:cxn>
              <a:cxn ang="0">
                <a:pos x="112" y="3224"/>
              </a:cxn>
              <a:cxn ang="0">
                <a:pos x="88" y="3408"/>
              </a:cxn>
              <a:cxn ang="0">
                <a:pos x="48" y="3784"/>
              </a:cxn>
              <a:cxn ang="0">
                <a:pos x="24" y="3912"/>
              </a:cxn>
              <a:cxn ang="0">
                <a:pos x="0" y="3960"/>
              </a:cxn>
            </a:cxnLst>
            <a:rect l="0" t="0" r="r" b="b"/>
            <a:pathLst>
              <a:path w="1488" h="3960">
                <a:moveTo>
                  <a:pt x="1488" y="0"/>
                </a:moveTo>
                <a:cubicBezTo>
                  <a:pt x="1472" y="11"/>
                  <a:pt x="1451" y="16"/>
                  <a:pt x="1440" y="32"/>
                </a:cubicBezTo>
                <a:cubicBezTo>
                  <a:pt x="1419" y="64"/>
                  <a:pt x="1432" y="51"/>
                  <a:pt x="1400" y="72"/>
                </a:cubicBezTo>
                <a:cubicBezTo>
                  <a:pt x="1384" y="96"/>
                  <a:pt x="1376" y="120"/>
                  <a:pt x="1360" y="144"/>
                </a:cubicBezTo>
                <a:cubicBezTo>
                  <a:pt x="1344" y="223"/>
                  <a:pt x="1313" y="293"/>
                  <a:pt x="1288" y="368"/>
                </a:cubicBezTo>
                <a:cubicBezTo>
                  <a:pt x="1284" y="381"/>
                  <a:pt x="1267" y="384"/>
                  <a:pt x="1256" y="392"/>
                </a:cubicBezTo>
                <a:cubicBezTo>
                  <a:pt x="1251" y="403"/>
                  <a:pt x="1248" y="415"/>
                  <a:pt x="1240" y="424"/>
                </a:cubicBezTo>
                <a:cubicBezTo>
                  <a:pt x="1234" y="431"/>
                  <a:pt x="1222" y="432"/>
                  <a:pt x="1216" y="440"/>
                </a:cubicBezTo>
                <a:cubicBezTo>
                  <a:pt x="1211" y="447"/>
                  <a:pt x="1213" y="457"/>
                  <a:pt x="1208" y="464"/>
                </a:cubicBezTo>
                <a:cubicBezTo>
                  <a:pt x="1202" y="473"/>
                  <a:pt x="1191" y="479"/>
                  <a:pt x="1184" y="488"/>
                </a:cubicBezTo>
                <a:cubicBezTo>
                  <a:pt x="1172" y="503"/>
                  <a:pt x="1152" y="536"/>
                  <a:pt x="1152" y="536"/>
                </a:cubicBezTo>
                <a:cubicBezTo>
                  <a:pt x="1144" y="566"/>
                  <a:pt x="1134" y="605"/>
                  <a:pt x="1120" y="632"/>
                </a:cubicBezTo>
                <a:cubicBezTo>
                  <a:pt x="1111" y="649"/>
                  <a:pt x="1094" y="662"/>
                  <a:pt x="1088" y="680"/>
                </a:cubicBezTo>
                <a:cubicBezTo>
                  <a:pt x="1073" y="725"/>
                  <a:pt x="1047" y="766"/>
                  <a:pt x="1008" y="792"/>
                </a:cubicBezTo>
                <a:cubicBezTo>
                  <a:pt x="989" y="821"/>
                  <a:pt x="969" y="823"/>
                  <a:pt x="944" y="848"/>
                </a:cubicBezTo>
                <a:cubicBezTo>
                  <a:pt x="923" y="912"/>
                  <a:pt x="955" y="837"/>
                  <a:pt x="912" y="880"/>
                </a:cubicBezTo>
                <a:cubicBezTo>
                  <a:pt x="861" y="931"/>
                  <a:pt x="874" y="975"/>
                  <a:pt x="800" y="1000"/>
                </a:cubicBezTo>
                <a:cubicBezTo>
                  <a:pt x="792" y="1011"/>
                  <a:pt x="787" y="1025"/>
                  <a:pt x="776" y="1032"/>
                </a:cubicBezTo>
                <a:cubicBezTo>
                  <a:pt x="762" y="1041"/>
                  <a:pt x="728" y="1048"/>
                  <a:pt x="728" y="1048"/>
                </a:cubicBezTo>
                <a:cubicBezTo>
                  <a:pt x="688" y="1109"/>
                  <a:pt x="710" y="1082"/>
                  <a:pt x="664" y="1128"/>
                </a:cubicBezTo>
                <a:cubicBezTo>
                  <a:pt x="653" y="1160"/>
                  <a:pt x="636" y="1173"/>
                  <a:pt x="608" y="1192"/>
                </a:cubicBezTo>
                <a:cubicBezTo>
                  <a:pt x="574" y="1243"/>
                  <a:pt x="531" y="1302"/>
                  <a:pt x="480" y="1336"/>
                </a:cubicBezTo>
                <a:cubicBezTo>
                  <a:pt x="461" y="1365"/>
                  <a:pt x="437" y="1388"/>
                  <a:pt x="416" y="1416"/>
                </a:cubicBezTo>
                <a:cubicBezTo>
                  <a:pt x="405" y="1448"/>
                  <a:pt x="384" y="1456"/>
                  <a:pt x="360" y="1480"/>
                </a:cubicBezTo>
                <a:cubicBezTo>
                  <a:pt x="351" y="1507"/>
                  <a:pt x="268" y="1605"/>
                  <a:pt x="240" y="1624"/>
                </a:cubicBezTo>
                <a:cubicBezTo>
                  <a:pt x="185" y="1707"/>
                  <a:pt x="273" y="1583"/>
                  <a:pt x="192" y="1664"/>
                </a:cubicBezTo>
                <a:cubicBezTo>
                  <a:pt x="168" y="1688"/>
                  <a:pt x="147" y="1727"/>
                  <a:pt x="136" y="1760"/>
                </a:cubicBezTo>
                <a:cubicBezTo>
                  <a:pt x="156" y="1820"/>
                  <a:pt x="156" y="1883"/>
                  <a:pt x="176" y="1944"/>
                </a:cubicBezTo>
                <a:cubicBezTo>
                  <a:pt x="183" y="1965"/>
                  <a:pt x="187" y="1987"/>
                  <a:pt x="192" y="2008"/>
                </a:cubicBezTo>
                <a:cubicBezTo>
                  <a:pt x="195" y="2019"/>
                  <a:pt x="200" y="2040"/>
                  <a:pt x="200" y="2040"/>
                </a:cubicBezTo>
                <a:cubicBezTo>
                  <a:pt x="197" y="2077"/>
                  <a:pt x="192" y="2115"/>
                  <a:pt x="192" y="2152"/>
                </a:cubicBezTo>
                <a:cubicBezTo>
                  <a:pt x="192" y="2163"/>
                  <a:pt x="189" y="2184"/>
                  <a:pt x="200" y="2184"/>
                </a:cubicBezTo>
                <a:cubicBezTo>
                  <a:pt x="211" y="2184"/>
                  <a:pt x="216" y="2160"/>
                  <a:pt x="208" y="2152"/>
                </a:cubicBezTo>
                <a:cubicBezTo>
                  <a:pt x="201" y="2145"/>
                  <a:pt x="196" y="2167"/>
                  <a:pt x="192" y="2176"/>
                </a:cubicBezTo>
                <a:cubicBezTo>
                  <a:pt x="188" y="2184"/>
                  <a:pt x="187" y="2192"/>
                  <a:pt x="184" y="2200"/>
                </a:cubicBezTo>
                <a:cubicBezTo>
                  <a:pt x="166" y="2344"/>
                  <a:pt x="184" y="2168"/>
                  <a:pt x="184" y="2400"/>
                </a:cubicBezTo>
                <a:cubicBezTo>
                  <a:pt x="184" y="2585"/>
                  <a:pt x="166" y="2768"/>
                  <a:pt x="144" y="2952"/>
                </a:cubicBezTo>
                <a:cubicBezTo>
                  <a:pt x="133" y="3043"/>
                  <a:pt x="134" y="3135"/>
                  <a:pt x="112" y="3224"/>
                </a:cubicBezTo>
                <a:cubicBezTo>
                  <a:pt x="107" y="3287"/>
                  <a:pt x="108" y="3348"/>
                  <a:pt x="88" y="3408"/>
                </a:cubicBezTo>
                <a:cubicBezTo>
                  <a:pt x="79" y="3535"/>
                  <a:pt x="88" y="3663"/>
                  <a:pt x="48" y="3784"/>
                </a:cubicBezTo>
                <a:cubicBezTo>
                  <a:pt x="34" y="3826"/>
                  <a:pt x="32" y="3868"/>
                  <a:pt x="24" y="3912"/>
                </a:cubicBezTo>
                <a:cubicBezTo>
                  <a:pt x="21" y="3930"/>
                  <a:pt x="0" y="3960"/>
                  <a:pt x="0" y="3960"/>
                </a:cubicBezTo>
              </a:path>
            </a:pathLst>
          </a:custGeom>
          <a:noFill/>
          <a:ln w="9525">
            <a:solidFill>
              <a:schemeClr val="tx1"/>
            </a:solidFill>
            <a:round/>
            <a:headEnd/>
            <a:tailEnd/>
          </a:ln>
          <a:effectLst/>
        </p:spPr>
        <p:txBody>
          <a:bodyPr/>
          <a:lstStyle/>
          <a:p>
            <a:endParaRPr lang="zh-CN" altLang="en-US"/>
          </a:p>
        </p:txBody>
      </p:sp>
      <p:sp>
        <p:nvSpPr>
          <p:cNvPr id="36873" name="Freeform 9"/>
          <p:cNvSpPr>
            <a:spLocks/>
          </p:cNvSpPr>
          <p:nvPr/>
        </p:nvSpPr>
        <p:spPr bwMode="auto">
          <a:xfrm>
            <a:off x="1187450" y="908050"/>
            <a:ext cx="1993900" cy="5865813"/>
          </a:xfrm>
          <a:custGeom>
            <a:avLst/>
            <a:gdLst/>
            <a:ahLst/>
            <a:cxnLst>
              <a:cxn ang="0">
                <a:pos x="1256" y="0"/>
              </a:cxn>
              <a:cxn ang="0">
                <a:pos x="1160" y="144"/>
              </a:cxn>
              <a:cxn ang="0">
                <a:pos x="1128" y="176"/>
              </a:cxn>
              <a:cxn ang="0">
                <a:pos x="1080" y="216"/>
              </a:cxn>
              <a:cxn ang="0">
                <a:pos x="1016" y="240"/>
              </a:cxn>
              <a:cxn ang="0">
                <a:pos x="992" y="264"/>
              </a:cxn>
              <a:cxn ang="0">
                <a:pos x="944" y="296"/>
              </a:cxn>
              <a:cxn ang="0">
                <a:pos x="856" y="376"/>
              </a:cxn>
              <a:cxn ang="0">
                <a:pos x="840" y="400"/>
              </a:cxn>
              <a:cxn ang="0">
                <a:pos x="816" y="408"/>
              </a:cxn>
              <a:cxn ang="0">
                <a:pos x="784" y="480"/>
              </a:cxn>
              <a:cxn ang="0">
                <a:pos x="792" y="688"/>
              </a:cxn>
              <a:cxn ang="0">
                <a:pos x="928" y="904"/>
              </a:cxn>
              <a:cxn ang="0">
                <a:pos x="984" y="1000"/>
              </a:cxn>
              <a:cxn ang="0">
                <a:pos x="992" y="1024"/>
              </a:cxn>
              <a:cxn ang="0">
                <a:pos x="1016" y="1040"/>
              </a:cxn>
              <a:cxn ang="0">
                <a:pos x="1032" y="1112"/>
              </a:cxn>
              <a:cxn ang="0">
                <a:pos x="1008" y="1432"/>
              </a:cxn>
              <a:cxn ang="0">
                <a:pos x="984" y="1704"/>
              </a:cxn>
              <a:cxn ang="0">
                <a:pos x="992" y="2040"/>
              </a:cxn>
              <a:cxn ang="0">
                <a:pos x="1000" y="2152"/>
              </a:cxn>
              <a:cxn ang="0">
                <a:pos x="904" y="2352"/>
              </a:cxn>
              <a:cxn ang="0">
                <a:pos x="832" y="2448"/>
              </a:cxn>
              <a:cxn ang="0">
                <a:pos x="688" y="2528"/>
              </a:cxn>
              <a:cxn ang="0">
                <a:pos x="616" y="2568"/>
              </a:cxn>
              <a:cxn ang="0">
                <a:pos x="512" y="2704"/>
              </a:cxn>
              <a:cxn ang="0">
                <a:pos x="456" y="2800"/>
              </a:cxn>
              <a:cxn ang="0">
                <a:pos x="424" y="2912"/>
              </a:cxn>
              <a:cxn ang="0">
                <a:pos x="376" y="3128"/>
              </a:cxn>
              <a:cxn ang="0">
                <a:pos x="280" y="3272"/>
              </a:cxn>
              <a:cxn ang="0">
                <a:pos x="240" y="3368"/>
              </a:cxn>
              <a:cxn ang="0">
                <a:pos x="216" y="3440"/>
              </a:cxn>
              <a:cxn ang="0">
                <a:pos x="168" y="3536"/>
              </a:cxn>
              <a:cxn ang="0">
                <a:pos x="160" y="3560"/>
              </a:cxn>
              <a:cxn ang="0">
                <a:pos x="88" y="3608"/>
              </a:cxn>
              <a:cxn ang="0">
                <a:pos x="40" y="3640"/>
              </a:cxn>
              <a:cxn ang="0">
                <a:pos x="8" y="3688"/>
              </a:cxn>
              <a:cxn ang="0">
                <a:pos x="0" y="3664"/>
              </a:cxn>
            </a:cxnLst>
            <a:rect l="0" t="0" r="r" b="b"/>
            <a:pathLst>
              <a:path w="1256" h="3695">
                <a:moveTo>
                  <a:pt x="1256" y="0"/>
                </a:moveTo>
                <a:cubicBezTo>
                  <a:pt x="1237" y="56"/>
                  <a:pt x="1208" y="108"/>
                  <a:pt x="1160" y="144"/>
                </a:cubicBezTo>
                <a:cubicBezTo>
                  <a:pt x="1145" y="190"/>
                  <a:pt x="1165" y="152"/>
                  <a:pt x="1128" y="176"/>
                </a:cubicBezTo>
                <a:cubicBezTo>
                  <a:pt x="1093" y="199"/>
                  <a:pt x="1117" y="200"/>
                  <a:pt x="1080" y="216"/>
                </a:cubicBezTo>
                <a:cubicBezTo>
                  <a:pt x="1038" y="234"/>
                  <a:pt x="1056" y="211"/>
                  <a:pt x="1016" y="240"/>
                </a:cubicBezTo>
                <a:cubicBezTo>
                  <a:pt x="1007" y="247"/>
                  <a:pt x="1001" y="257"/>
                  <a:pt x="992" y="264"/>
                </a:cubicBezTo>
                <a:cubicBezTo>
                  <a:pt x="977" y="276"/>
                  <a:pt x="944" y="296"/>
                  <a:pt x="944" y="296"/>
                </a:cubicBezTo>
                <a:cubicBezTo>
                  <a:pt x="922" y="328"/>
                  <a:pt x="888" y="354"/>
                  <a:pt x="856" y="376"/>
                </a:cubicBezTo>
                <a:cubicBezTo>
                  <a:pt x="851" y="384"/>
                  <a:pt x="848" y="394"/>
                  <a:pt x="840" y="400"/>
                </a:cubicBezTo>
                <a:cubicBezTo>
                  <a:pt x="833" y="405"/>
                  <a:pt x="822" y="402"/>
                  <a:pt x="816" y="408"/>
                </a:cubicBezTo>
                <a:cubicBezTo>
                  <a:pt x="810" y="414"/>
                  <a:pt x="788" y="469"/>
                  <a:pt x="784" y="480"/>
                </a:cubicBezTo>
                <a:cubicBezTo>
                  <a:pt x="787" y="549"/>
                  <a:pt x="786" y="619"/>
                  <a:pt x="792" y="688"/>
                </a:cubicBezTo>
                <a:cubicBezTo>
                  <a:pt x="798" y="748"/>
                  <a:pt x="883" y="859"/>
                  <a:pt x="928" y="904"/>
                </a:cubicBezTo>
                <a:cubicBezTo>
                  <a:pt x="946" y="949"/>
                  <a:pt x="937" y="984"/>
                  <a:pt x="984" y="1000"/>
                </a:cubicBezTo>
                <a:cubicBezTo>
                  <a:pt x="987" y="1008"/>
                  <a:pt x="987" y="1017"/>
                  <a:pt x="992" y="1024"/>
                </a:cubicBezTo>
                <a:cubicBezTo>
                  <a:pt x="998" y="1032"/>
                  <a:pt x="1012" y="1031"/>
                  <a:pt x="1016" y="1040"/>
                </a:cubicBezTo>
                <a:cubicBezTo>
                  <a:pt x="1027" y="1062"/>
                  <a:pt x="1024" y="1089"/>
                  <a:pt x="1032" y="1112"/>
                </a:cubicBezTo>
                <a:cubicBezTo>
                  <a:pt x="1026" y="1294"/>
                  <a:pt x="1026" y="1305"/>
                  <a:pt x="1008" y="1432"/>
                </a:cubicBezTo>
                <a:cubicBezTo>
                  <a:pt x="1004" y="1521"/>
                  <a:pt x="1013" y="1617"/>
                  <a:pt x="984" y="1704"/>
                </a:cubicBezTo>
                <a:cubicBezTo>
                  <a:pt x="987" y="1816"/>
                  <a:pt x="988" y="1928"/>
                  <a:pt x="992" y="2040"/>
                </a:cubicBezTo>
                <a:cubicBezTo>
                  <a:pt x="993" y="2077"/>
                  <a:pt x="1000" y="2115"/>
                  <a:pt x="1000" y="2152"/>
                </a:cubicBezTo>
                <a:cubicBezTo>
                  <a:pt x="1000" y="2213"/>
                  <a:pt x="955" y="2318"/>
                  <a:pt x="904" y="2352"/>
                </a:cubicBezTo>
                <a:cubicBezTo>
                  <a:pt x="881" y="2386"/>
                  <a:pt x="855" y="2413"/>
                  <a:pt x="832" y="2448"/>
                </a:cubicBezTo>
                <a:cubicBezTo>
                  <a:pt x="810" y="2482"/>
                  <a:pt x="723" y="2509"/>
                  <a:pt x="688" y="2528"/>
                </a:cubicBezTo>
                <a:cubicBezTo>
                  <a:pt x="605" y="2574"/>
                  <a:pt x="670" y="2550"/>
                  <a:pt x="616" y="2568"/>
                </a:cubicBezTo>
                <a:cubicBezTo>
                  <a:pt x="585" y="2614"/>
                  <a:pt x="559" y="2673"/>
                  <a:pt x="512" y="2704"/>
                </a:cubicBezTo>
                <a:cubicBezTo>
                  <a:pt x="500" y="2740"/>
                  <a:pt x="472" y="2765"/>
                  <a:pt x="456" y="2800"/>
                </a:cubicBezTo>
                <a:cubicBezTo>
                  <a:pt x="440" y="2836"/>
                  <a:pt x="436" y="2875"/>
                  <a:pt x="424" y="2912"/>
                </a:cubicBezTo>
                <a:cubicBezTo>
                  <a:pt x="418" y="2990"/>
                  <a:pt x="414" y="3060"/>
                  <a:pt x="376" y="3128"/>
                </a:cubicBezTo>
                <a:cubicBezTo>
                  <a:pt x="353" y="3169"/>
                  <a:pt x="295" y="3228"/>
                  <a:pt x="280" y="3272"/>
                </a:cubicBezTo>
                <a:cubicBezTo>
                  <a:pt x="269" y="3306"/>
                  <a:pt x="252" y="3333"/>
                  <a:pt x="240" y="3368"/>
                </a:cubicBezTo>
                <a:cubicBezTo>
                  <a:pt x="233" y="3389"/>
                  <a:pt x="228" y="3422"/>
                  <a:pt x="216" y="3440"/>
                </a:cubicBezTo>
                <a:cubicBezTo>
                  <a:pt x="196" y="3470"/>
                  <a:pt x="184" y="3504"/>
                  <a:pt x="168" y="3536"/>
                </a:cubicBezTo>
                <a:cubicBezTo>
                  <a:pt x="164" y="3544"/>
                  <a:pt x="166" y="3554"/>
                  <a:pt x="160" y="3560"/>
                </a:cubicBezTo>
                <a:cubicBezTo>
                  <a:pt x="160" y="3560"/>
                  <a:pt x="100" y="3600"/>
                  <a:pt x="88" y="3608"/>
                </a:cubicBezTo>
                <a:cubicBezTo>
                  <a:pt x="72" y="3619"/>
                  <a:pt x="40" y="3640"/>
                  <a:pt x="40" y="3640"/>
                </a:cubicBezTo>
                <a:cubicBezTo>
                  <a:pt x="29" y="3656"/>
                  <a:pt x="19" y="3672"/>
                  <a:pt x="8" y="3688"/>
                </a:cubicBezTo>
                <a:cubicBezTo>
                  <a:pt x="3" y="3695"/>
                  <a:pt x="0" y="3664"/>
                  <a:pt x="0" y="3664"/>
                </a:cubicBezTo>
              </a:path>
            </a:pathLst>
          </a:custGeom>
          <a:noFill/>
          <a:ln w="9525">
            <a:solidFill>
              <a:schemeClr val="tx1"/>
            </a:solidFill>
            <a:round/>
            <a:headEnd/>
            <a:tailEnd/>
          </a:ln>
          <a:effectLst/>
        </p:spPr>
        <p:txBody>
          <a:bodyPr/>
          <a:lstStyle/>
          <a:p>
            <a:endParaRPr lang="zh-CN" altLang="en-US"/>
          </a:p>
        </p:txBody>
      </p:sp>
      <p:sp>
        <p:nvSpPr>
          <p:cNvPr id="36874" name="Freeform 10"/>
          <p:cNvSpPr>
            <a:spLocks/>
          </p:cNvSpPr>
          <p:nvPr/>
        </p:nvSpPr>
        <p:spPr bwMode="auto">
          <a:xfrm>
            <a:off x="2806700" y="3644900"/>
            <a:ext cx="2725738" cy="469900"/>
          </a:xfrm>
          <a:custGeom>
            <a:avLst/>
            <a:gdLst/>
            <a:ahLst/>
            <a:cxnLst>
              <a:cxn ang="0">
                <a:pos x="0" y="296"/>
              </a:cxn>
              <a:cxn ang="0">
                <a:pos x="152" y="288"/>
              </a:cxn>
              <a:cxn ang="0">
                <a:pos x="208" y="264"/>
              </a:cxn>
              <a:cxn ang="0">
                <a:pos x="312" y="232"/>
              </a:cxn>
              <a:cxn ang="0">
                <a:pos x="432" y="184"/>
              </a:cxn>
              <a:cxn ang="0">
                <a:pos x="488" y="168"/>
              </a:cxn>
              <a:cxn ang="0">
                <a:pos x="640" y="152"/>
              </a:cxn>
              <a:cxn ang="0">
                <a:pos x="880" y="104"/>
              </a:cxn>
              <a:cxn ang="0">
                <a:pos x="1112" y="40"/>
              </a:cxn>
              <a:cxn ang="0">
                <a:pos x="1336" y="0"/>
              </a:cxn>
              <a:cxn ang="0">
                <a:pos x="1616" y="8"/>
              </a:cxn>
              <a:cxn ang="0">
                <a:pos x="1664" y="8"/>
              </a:cxn>
              <a:cxn ang="0">
                <a:pos x="1568" y="16"/>
              </a:cxn>
            </a:cxnLst>
            <a:rect l="0" t="0" r="r" b="b"/>
            <a:pathLst>
              <a:path w="1717" h="296">
                <a:moveTo>
                  <a:pt x="0" y="296"/>
                </a:moveTo>
                <a:cubicBezTo>
                  <a:pt x="51" y="293"/>
                  <a:pt x="101" y="292"/>
                  <a:pt x="152" y="288"/>
                </a:cubicBezTo>
                <a:cubicBezTo>
                  <a:pt x="200" y="284"/>
                  <a:pt x="169" y="281"/>
                  <a:pt x="208" y="264"/>
                </a:cubicBezTo>
                <a:cubicBezTo>
                  <a:pt x="240" y="250"/>
                  <a:pt x="283" y="251"/>
                  <a:pt x="312" y="232"/>
                </a:cubicBezTo>
                <a:cubicBezTo>
                  <a:pt x="349" y="208"/>
                  <a:pt x="391" y="198"/>
                  <a:pt x="432" y="184"/>
                </a:cubicBezTo>
                <a:cubicBezTo>
                  <a:pt x="450" y="178"/>
                  <a:pt x="469" y="171"/>
                  <a:pt x="488" y="168"/>
                </a:cubicBezTo>
                <a:cubicBezTo>
                  <a:pt x="538" y="161"/>
                  <a:pt x="640" y="152"/>
                  <a:pt x="640" y="152"/>
                </a:cubicBezTo>
                <a:cubicBezTo>
                  <a:pt x="723" y="124"/>
                  <a:pt x="791" y="111"/>
                  <a:pt x="880" y="104"/>
                </a:cubicBezTo>
                <a:cubicBezTo>
                  <a:pt x="958" y="78"/>
                  <a:pt x="1031" y="50"/>
                  <a:pt x="1112" y="40"/>
                </a:cubicBezTo>
                <a:cubicBezTo>
                  <a:pt x="1193" y="13"/>
                  <a:pt x="1245" y="7"/>
                  <a:pt x="1336" y="0"/>
                </a:cubicBezTo>
                <a:cubicBezTo>
                  <a:pt x="1429" y="3"/>
                  <a:pt x="1523" y="4"/>
                  <a:pt x="1616" y="8"/>
                </a:cubicBezTo>
                <a:cubicBezTo>
                  <a:pt x="1678" y="11"/>
                  <a:pt x="1717" y="26"/>
                  <a:pt x="1664" y="8"/>
                </a:cubicBezTo>
                <a:cubicBezTo>
                  <a:pt x="1579" y="17"/>
                  <a:pt x="1611" y="16"/>
                  <a:pt x="1568" y="16"/>
                </a:cubicBezTo>
              </a:path>
            </a:pathLst>
          </a:custGeom>
          <a:noFill/>
          <a:ln w="9525">
            <a:solidFill>
              <a:schemeClr val="tx1"/>
            </a:solidFill>
            <a:round/>
            <a:headEnd/>
            <a:tailEnd/>
          </a:ln>
          <a:effectLst/>
        </p:spPr>
        <p:txBody>
          <a:bodyPr/>
          <a:lstStyle/>
          <a:p>
            <a:endParaRPr lang="zh-CN" altLang="en-US"/>
          </a:p>
        </p:txBody>
      </p:sp>
      <p:sp>
        <p:nvSpPr>
          <p:cNvPr id="36875" name="Freeform 11"/>
          <p:cNvSpPr>
            <a:spLocks/>
          </p:cNvSpPr>
          <p:nvPr/>
        </p:nvSpPr>
        <p:spPr bwMode="auto">
          <a:xfrm>
            <a:off x="5003800" y="692150"/>
            <a:ext cx="2362200" cy="6286500"/>
          </a:xfrm>
          <a:custGeom>
            <a:avLst/>
            <a:gdLst/>
            <a:ahLst/>
            <a:cxnLst>
              <a:cxn ang="0">
                <a:pos x="1488" y="0"/>
              </a:cxn>
              <a:cxn ang="0">
                <a:pos x="1440" y="32"/>
              </a:cxn>
              <a:cxn ang="0">
                <a:pos x="1400" y="72"/>
              </a:cxn>
              <a:cxn ang="0">
                <a:pos x="1360" y="144"/>
              </a:cxn>
              <a:cxn ang="0">
                <a:pos x="1288" y="368"/>
              </a:cxn>
              <a:cxn ang="0">
                <a:pos x="1256" y="392"/>
              </a:cxn>
              <a:cxn ang="0">
                <a:pos x="1240" y="424"/>
              </a:cxn>
              <a:cxn ang="0">
                <a:pos x="1216" y="440"/>
              </a:cxn>
              <a:cxn ang="0">
                <a:pos x="1208" y="464"/>
              </a:cxn>
              <a:cxn ang="0">
                <a:pos x="1184" y="488"/>
              </a:cxn>
              <a:cxn ang="0">
                <a:pos x="1152" y="536"/>
              </a:cxn>
              <a:cxn ang="0">
                <a:pos x="1120" y="632"/>
              </a:cxn>
              <a:cxn ang="0">
                <a:pos x="1088" y="680"/>
              </a:cxn>
              <a:cxn ang="0">
                <a:pos x="1008" y="792"/>
              </a:cxn>
              <a:cxn ang="0">
                <a:pos x="944" y="848"/>
              </a:cxn>
              <a:cxn ang="0">
                <a:pos x="912" y="880"/>
              </a:cxn>
              <a:cxn ang="0">
                <a:pos x="800" y="1000"/>
              </a:cxn>
              <a:cxn ang="0">
                <a:pos x="776" y="1032"/>
              </a:cxn>
              <a:cxn ang="0">
                <a:pos x="728" y="1048"/>
              </a:cxn>
              <a:cxn ang="0">
                <a:pos x="664" y="1128"/>
              </a:cxn>
              <a:cxn ang="0">
                <a:pos x="608" y="1192"/>
              </a:cxn>
              <a:cxn ang="0">
                <a:pos x="480" y="1336"/>
              </a:cxn>
              <a:cxn ang="0">
                <a:pos x="416" y="1416"/>
              </a:cxn>
              <a:cxn ang="0">
                <a:pos x="360" y="1480"/>
              </a:cxn>
              <a:cxn ang="0">
                <a:pos x="240" y="1624"/>
              </a:cxn>
              <a:cxn ang="0">
                <a:pos x="192" y="1664"/>
              </a:cxn>
              <a:cxn ang="0">
                <a:pos x="136" y="1760"/>
              </a:cxn>
              <a:cxn ang="0">
                <a:pos x="176" y="1944"/>
              </a:cxn>
              <a:cxn ang="0">
                <a:pos x="192" y="2008"/>
              </a:cxn>
              <a:cxn ang="0">
                <a:pos x="200" y="2040"/>
              </a:cxn>
              <a:cxn ang="0">
                <a:pos x="192" y="2152"/>
              </a:cxn>
              <a:cxn ang="0">
                <a:pos x="200" y="2184"/>
              </a:cxn>
              <a:cxn ang="0">
                <a:pos x="208" y="2152"/>
              </a:cxn>
              <a:cxn ang="0">
                <a:pos x="192" y="2176"/>
              </a:cxn>
              <a:cxn ang="0">
                <a:pos x="184" y="2200"/>
              </a:cxn>
              <a:cxn ang="0">
                <a:pos x="184" y="2400"/>
              </a:cxn>
              <a:cxn ang="0">
                <a:pos x="144" y="2952"/>
              </a:cxn>
              <a:cxn ang="0">
                <a:pos x="112" y="3224"/>
              </a:cxn>
              <a:cxn ang="0">
                <a:pos x="88" y="3408"/>
              </a:cxn>
              <a:cxn ang="0">
                <a:pos x="48" y="3784"/>
              </a:cxn>
              <a:cxn ang="0">
                <a:pos x="24" y="3912"/>
              </a:cxn>
              <a:cxn ang="0">
                <a:pos x="0" y="3960"/>
              </a:cxn>
            </a:cxnLst>
            <a:rect l="0" t="0" r="r" b="b"/>
            <a:pathLst>
              <a:path w="1488" h="3960">
                <a:moveTo>
                  <a:pt x="1488" y="0"/>
                </a:moveTo>
                <a:cubicBezTo>
                  <a:pt x="1472" y="11"/>
                  <a:pt x="1451" y="16"/>
                  <a:pt x="1440" y="32"/>
                </a:cubicBezTo>
                <a:cubicBezTo>
                  <a:pt x="1419" y="64"/>
                  <a:pt x="1432" y="51"/>
                  <a:pt x="1400" y="72"/>
                </a:cubicBezTo>
                <a:cubicBezTo>
                  <a:pt x="1384" y="96"/>
                  <a:pt x="1376" y="120"/>
                  <a:pt x="1360" y="144"/>
                </a:cubicBezTo>
                <a:cubicBezTo>
                  <a:pt x="1344" y="223"/>
                  <a:pt x="1313" y="293"/>
                  <a:pt x="1288" y="368"/>
                </a:cubicBezTo>
                <a:cubicBezTo>
                  <a:pt x="1284" y="381"/>
                  <a:pt x="1267" y="384"/>
                  <a:pt x="1256" y="392"/>
                </a:cubicBezTo>
                <a:cubicBezTo>
                  <a:pt x="1251" y="403"/>
                  <a:pt x="1248" y="415"/>
                  <a:pt x="1240" y="424"/>
                </a:cubicBezTo>
                <a:cubicBezTo>
                  <a:pt x="1234" y="431"/>
                  <a:pt x="1222" y="432"/>
                  <a:pt x="1216" y="440"/>
                </a:cubicBezTo>
                <a:cubicBezTo>
                  <a:pt x="1211" y="447"/>
                  <a:pt x="1213" y="457"/>
                  <a:pt x="1208" y="464"/>
                </a:cubicBezTo>
                <a:cubicBezTo>
                  <a:pt x="1202" y="473"/>
                  <a:pt x="1191" y="479"/>
                  <a:pt x="1184" y="488"/>
                </a:cubicBezTo>
                <a:cubicBezTo>
                  <a:pt x="1172" y="503"/>
                  <a:pt x="1152" y="536"/>
                  <a:pt x="1152" y="536"/>
                </a:cubicBezTo>
                <a:cubicBezTo>
                  <a:pt x="1144" y="566"/>
                  <a:pt x="1134" y="605"/>
                  <a:pt x="1120" y="632"/>
                </a:cubicBezTo>
                <a:cubicBezTo>
                  <a:pt x="1111" y="649"/>
                  <a:pt x="1094" y="662"/>
                  <a:pt x="1088" y="680"/>
                </a:cubicBezTo>
                <a:cubicBezTo>
                  <a:pt x="1073" y="725"/>
                  <a:pt x="1047" y="766"/>
                  <a:pt x="1008" y="792"/>
                </a:cubicBezTo>
                <a:cubicBezTo>
                  <a:pt x="989" y="821"/>
                  <a:pt x="969" y="823"/>
                  <a:pt x="944" y="848"/>
                </a:cubicBezTo>
                <a:cubicBezTo>
                  <a:pt x="923" y="912"/>
                  <a:pt x="955" y="837"/>
                  <a:pt x="912" y="880"/>
                </a:cubicBezTo>
                <a:cubicBezTo>
                  <a:pt x="861" y="931"/>
                  <a:pt x="874" y="975"/>
                  <a:pt x="800" y="1000"/>
                </a:cubicBezTo>
                <a:cubicBezTo>
                  <a:pt x="792" y="1011"/>
                  <a:pt x="787" y="1025"/>
                  <a:pt x="776" y="1032"/>
                </a:cubicBezTo>
                <a:cubicBezTo>
                  <a:pt x="762" y="1041"/>
                  <a:pt x="728" y="1048"/>
                  <a:pt x="728" y="1048"/>
                </a:cubicBezTo>
                <a:cubicBezTo>
                  <a:pt x="688" y="1109"/>
                  <a:pt x="710" y="1082"/>
                  <a:pt x="664" y="1128"/>
                </a:cubicBezTo>
                <a:cubicBezTo>
                  <a:pt x="653" y="1160"/>
                  <a:pt x="636" y="1173"/>
                  <a:pt x="608" y="1192"/>
                </a:cubicBezTo>
                <a:cubicBezTo>
                  <a:pt x="574" y="1243"/>
                  <a:pt x="531" y="1302"/>
                  <a:pt x="480" y="1336"/>
                </a:cubicBezTo>
                <a:cubicBezTo>
                  <a:pt x="461" y="1365"/>
                  <a:pt x="437" y="1388"/>
                  <a:pt x="416" y="1416"/>
                </a:cubicBezTo>
                <a:cubicBezTo>
                  <a:pt x="405" y="1448"/>
                  <a:pt x="384" y="1456"/>
                  <a:pt x="360" y="1480"/>
                </a:cubicBezTo>
                <a:cubicBezTo>
                  <a:pt x="351" y="1507"/>
                  <a:pt x="268" y="1605"/>
                  <a:pt x="240" y="1624"/>
                </a:cubicBezTo>
                <a:cubicBezTo>
                  <a:pt x="185" y="1707"/>
                  <a:pt x="273" y="1583"/>
                  <a:pt x="192" y="1664"/>
                </a:cubicBezTo>
                <a:cubicBezTo>
                  <a:pt x="168" y="1688"/>
                  <a:pt x="147" y="1727"/>
                  <a:pt x="136" y="1760"/>
                </a:cubicBezTo>
                <a:cubicBezTo>
                  <a:pt x="156" y="1820"/>
                  <a:pt x="156" y="1883"/>
                  <a:pt x="176" y="1944"/>
                </a:cubicBezTo>
                <a:cubicBezTo>
                  <a:pt x="183" y="1965"/>
                  <a:pt x="187" y="1987"/>
                  <a:pt x="192" y="2008"/>
                </a:cubicBezTo>
                <a:cubicBezTo>
                  <a:pt x="195" y="2019"/>
                  <a:pt x="200" y="2040"/>
                  <a:pt x="200" y="2040"/>
                </a:cubicBezTo>
                <a:cubicBezTo>
                  <a:pt x="197" y="2077"/>
                  <a:pt x="192" y="2115"/>
                  <a:pt x="192" y="2152"/>
                </a:cubicBezTo>
                <a:cubicBezTo>
                  <a:pt x="192" y="2163"/>
                  <a:pt x="189" y="2184"/>
                  <a:pt x="200" y="2184"/>
                </a:cubicBezTo>
                <a:cubicBezTo>
                  <a:pt x="211" y="2184"/>
                  <a:pt x="216" y="2160"/>
                  <a:pt x="208" y="2152"/>
                </a:cubicBezTo>
                <a:cubicBezTo>
                  <a:pt x="201" y="2145"/>
                  <a:pt x="196" y="2167"/>
                  <a:pt x="192" y="2176"/>
                </a:cubicBezTo>
                <a:cubicBezTo>
                  <a:pt x="188" y="2184"/>
                  <a:pt x="187" y="2192"/>
                  <a:pt x="184" y="2200"/>
                </a:cubicBezTo>
                <a:cubicBezTo>
                  <a:pt x="166" y="2344"/>
                  <a:pt x="184" y="2168"/>
                  <a:pt x="184" y="2400"/>
                </a:cubicBezTo>
                <a:cubicBezTo>
                  <a:pt x="184" y="2585"/>
                  <a:pt x="166" y="2768"/>
                  <a:pt x="144" y="2952"/>
                </a:cubicBezTo>
                <a:cubicBezTo>
                  <a:pt x="133" y="3043"/>
                  <a:pt x="134" y="3135"/>
                  <a:pt x="112" y="3224"/>
                </a:cubicBezTo>
                <a:cubicBezTo>
                  <a:pt x="107" y="3287"/>
                  <a:pt x="108" y="3348"/>
                  <a:pt x="88" y="3408"/>
                </a:cubicBezTo>
                <a:cubicBezTo>
                  <a:pt x="79" y="3535"/>
                  <a:pt x="88" y="3663"/>
                  <a:pt x="48" y="3784"/>
                </a:cubicBezTo>
                <a:cubicBezTo>
                  <a:pt x="34" y="3826"/>
                  <a:pt x="32" y="3868"/>
                  <a:pt x="24" y="3912"/>
                </a:cubicBezTo>
                <a:cubicBezTo>
                  <a:pt x="21" y="3930"/>
                  <a:pt x="0" y="3960"/>
                  <a:pt x="0" y="3960"/>
                </a:cubicBezTo>
              </a:path>
            </a:pathLst>
          </a:custGeom>
          <a:noFill/>
          <a:ln w="9525">
            <a:solidFill>
              <a:schemeClr val="tx1"/>
            </a:solidFill>
            <a:round/>
            <a:headEnd/>
            <a:tailEnd/>
          </a:ln>
          <a:effectLst/>
        </p:spPr>
        <p:txBody>
          <a:bodyPr/>
          <a:lstStyle/>
          <a:p>
            <a:endParaRPr lang="zh-CN" altLang="en-US"/>
          </a:p>
        </p:txBody>
      </p:sp>
      <p:sp>
        <p:nvSpPr>
          <p:cNvPr id="36876" name="Freeform 12"/>
          <p:cNvSpPr>
            <a:spLocks/>
          </p:cNvSpPr>
          <p:nvPr/>
        </p:nvSpPr>
        <p:spPr bwMode="auto">
          <a:xfrm>
            <a:off x="1187450" y="965200"/>
            <a:ext cx="1993900" cy="5865813"/>
          </a:xfrm>
          <a:custGeom>
            <a:avLst/>
            <a:gdLst/>
            <a:ahLst/>
            <a:cxnLst>
              <a:cxn ang="0">
                <a:pos x="1256" y="0"/>
              </a:cxn>
              <a:cxn ang="0">
                <a:pos x="1160" y="144"/>
              </a:cxn>
              <a:cxn ang="0">
                <a:pos x="1128" y="176"/>
              </a:cxn>
              <a:cxn ang="0">
                <a:pos x="1080" y="216"/>
              </a:cxn>
              <a:cxn ang="0">
                <a:pos x="1016" y="240"/>
              </a:cxn>
              <a:cxn ang="0">
                <a:pos x="992" y="264"/>
              </a:cxn>
              <a:cxn ang="0">
                <a:pos x="944" y="296"/>
              </a:cxn>
              <a:cxn ang="0">
                <a:pos x="856" y="376"/>
              </a:cxn>
              <a:cxn ang="0">
                <a:pos x="840" y="400"/>
              </a:cxn>
              <a:cxn ang="0">
                <a:pos x="816" y="408"/>
              </a:cxn>
              <a:cxn ang="0">
                <a:pos x="784" y="480"/>
              </a:cxn>
              <a:cxn ang="0">
                <a:pos x="792" y="688"/>
              </a:cxn>
              <a:cxn ang="0">
                <a:pos x="928" y="904"/>
              </a:cxn>
              <a:cxn ang="0">
                <a:pos x="984" y="1000"/>
              </a:cxn>
              <a:cxn ang="0">
                <a:pos x="992" y="1024"/>
              </a:cxn>
              <a:cxn ang="0">
                <a:pos x="1016" y="1040"/>
              </a:cxn>
              <a:cxn ang="0">
                <a:pos x="1032" y="1112"/>
              </a:cxn>
              <a:cxn ang="0">
                <a:pos x="1008" y="1432"/>
              </a:cxn>
              <a:cxn ang="0">
                <a:pos x="984" y="1704"/>
              </a:cxn>
              <a:cxn ang="0">
                <a:pos x="992" y="2040"/>
              </a:cxn>
              <a:cxn ang="0">
                <a:pos x="1000" y="2152"/>
              </a:cxn>
              <a:cxn ang="0">
                <a:pos x="904" y="2352"/>
              </a:cxn>
              <a:cxn ang="0">
                <a:pos x="832" y="2448"/>
              </a:cxn>
              <a:cxn ang="0">
                <a:pos x="688" y="2528"/>
              </a:cxn>
              <a:cxn ang="0">
                <a:pos x="616" y="2568"/>
              </a:cxn>
              <a:cxn ang="0">
                <a:pos x="512" y="2704"/>
              </a:cxn>
              <a:cxn ang="0">
                <a:pos x="456" y="2800"/>
              </a:cxn>
              <a:cxn ang="0">
                <a:pos x="424" y="2912"/>
              </a:cxn>
              <a:cxn ang="0">
                <a:pos x="376" y="3128"/>
              </a:cxn>
              <a:cxn ang="0">
                <a:pos x="280" y="3272"/>
              </a:cxn>
              <a:cxn ang="0">
                <a:pos x="240" y="3368"/>
              </a:cxn>
              <a:cxn ang="0">
                <a:pos x="216" y="3440"/>
              </a:cxn>
              <a:cxn ang="0">
                <a:pos x="168" y="3536"/>
              </a:cxn>
              <a:cxn ang="0">
                <a:pos x="160" y="3560"/>
              </a:cxn>
              <a:cxn ang="0">
                <a:pos x="88" y="3608"/>
              </a:cxn>
              <a:cxn ang="0">
                <a:pos x="40" y="3640"/>
              </a:cxn>
              <a:cxn ang="0">
                <a:pos x="8" y="3688"/>
              </a:cxn>
              <a:cxn ang="0">
                <a:pos x="0" y="3664"/>
              </a:cxn>
            </a:cxnLst>
            <a:rect l="0" t="0" r="r" b="b"/>
            <a:pathLst>
              <a:path w="1256" h="3695">
                <a:moveTo>
                  <a:pt x="1256" y="0"/>
                </a:moveTo>
                <a:cubicBezTo>
                  <a:pt x="1237" y="56"/>
                  <a:pt x="1208" y="108"/>
                  <a:pt x="1160" y="144"/>
                </a:cubicBezTo>
                <a:cubicBezTo>
                  <a:pt x="1145" y="190"/>
                  <a:pt x="1165" y="152"/>
                  <a:pt x="1128" y="176"/>
                </a:cubicBezTo>
                <a:cubicBezTo>
                  <a:pt x="1093" y="199"/>
                  <a:pt x="1117" y="200"/>
                  <a:pt x="1080" y="216"/>
                </a:cubicBezTo>
                <a:cubicBezTo>
                  <a:pt x="1038" y="234"/>
                  <a:pt x="1056" y="211"/>
                  <a:pt x="1016" y="240"/>
                </a:cubicBezTo>
                <a:cubicBezTo>
                  <a:pt x="1007" y="247"/>
                  <a:pt x="1001" y="257"/>
                  <a:pt x="992" y="264"/>
                </a:cubicBezTo>
                <a:cubicBezTo>
                  <a:pt x="977" y="276"/>
                  <a:pt x="944" y="296"/>
                  <a:pt x="944" y="296"/>
                </a:cubicBezTo>
                <a:cubicBezTo>
                  <a:pt x="922" y="328"/>
                  <a:pt x="888" y="354"/>
                  <a:pt x="856" y="376"/>
                </a:cubicBezTo>
                <a:cubicBezTo>
                  <a:pt x="851" y="384"/>
                  <a:pt x="848" y="394"/>
                  <a:pt x="840" y="400"/>
                </a:cubicBezTo>
                <a:cubicBezTo>
                  <a:pt x="833" y="405"/>
                  <a:pt x="822" y="402"/>
                  <a:pt x="816" y="408"/>
                </a:cubicBezTo>
                <a:cubicBezTo>
                  <a:pt x="810" y="414"/>
                  <a:pt x="788" y="469"/>
                  <a:pt x="784" y="480"/>
                </a:cubicBezTo>
                <a:cubicBezTo>
                  <a:pt x="787" y="549"/>
                  <a:pt x="786" y="619"/>
                  <a:pt x="792" y="688"/>
                </a:cubicBezTo>
                <a:cubicBezTo>
                  <a:pt x="798" y="748"/>
                  <a:pt x="883" y="859"/>
                  <a:pt x="928" y="904"/>
                </a:cubicBezTo>
                <a:cubicBezTo>
                  <a:pt x="946" y="949"/>
                  <a:pt x="937" y="984"/>
                  <a:pt x="984" y="1000"/>
                </a:cubicBezTo>
                <a:cubicBezTo>
                  <a:pt x="987" y="1008"/>
                  <a:pt x="987" y="1017"/>
                  <a:pt x="992" y="1024"/>
                </a:cubicBezTo>
                <a:cubicBezTo>
                  <a:pt x="998" y="1032"/>
                  <a:pt x="1012" y="1031"/>
                  <a:pt x="1016" y="1040"/>
                </a:cubicBezTo>
                <a:cubicBezTo>
                  <a:pt x="1027" y="1062"/>
                  <a:pt x="1024" y="1089"/>
                  <a:pt x="1032" y="1112"/>
                </a:cubicBezTo>
                <a:cubicBezTo>
                  <a:pt x="1026" y="1294"/>
                  <a:pt x="1026" y="1305"/>
                  <a:pt x="1008" y="1432"/>
                </a:cubicBezTo>
                <a:cubicBezTo>
                  <a:pt x="1004" y="1521"/>
                  <a:pt x="1013" y="1617"/>
                  <a:pt x="984" y="1704"/>
                </a:cubicBezTo>
                <a:cubicBezTo>
                  <a:pt x="987" y="1816"/>
                  <a:pt x="988" y="1928"/>
                  <a:pt x="992" y="2040"/>
                </a:cubicBezTo>
                <a:cubicBezTo>
                  <a:pt x="993" y="2077"/>
                  <a:pt x="1000" y="2115"/>
                  <a:pt x="1000" y="2152"/>
                </a:cubicBezTo>
                <a:cubicBezTo>
                  <a:pt x="1000" y="2213"/>
                  <a:pt x="955" y="2318"/>
                  <a:pt x="904" y="2352"/>
                </a:cubicBezTo>
                <a:cubicBezTo>
                  <a:pt x="881" y="2386"/>
                  <a:pt x="855" y="2413"/>
                  <a:pt x="832" y="2448"/>
                </a:cubicBezTo>
                <a:cubicBezTo>
                  <a:pt x="810" y="2482"/>
                  <a:pt x="723" y="2509"/>
                  <a:pt x="688" y="2528"/>
                </a:cubicBezTo>
                <a:cubicBezTo>
                  <a:pt x="605" y="2574"/>
                  <a:pt x="670" y="2550"/>
                  <a:pt x="616" y="2568"/>
                </a:cubicBezTo>
                <a:cubicBezTo>
                  <a:pt x="585" y="2614"/>
                  <a:pt x="559" y="2673"/>
                  <a:pt x="512" y="2704"/>
                </a:cubicBezTo>
                <a:cubicBezTo>
                  <a:pt x="500" y="2740"/>
                  <a:pt x="472" y="2765"/>
                  <a:pt x="456" y="2800"/>
                </a:cubicBezTo>
                <a:cubicBezTo>
                  <a:pt x="440" y="2836"/>
                  <a:pt x="436" y="2875"/>
                  <a:pt x="424" y="2912"/>
                </a:cubicBezTo>
                <a:cubicBezTo>
                  <a:pt x="418" y="2990"/>
                  <a:pt x="414" y="3060"/>
                  <a:pt x="376" y="3128"/>
                </a:cubicBezTo>
                <a:cubicBezTo>
                  <a:pt x="353" y="3169"/>
                  <a:pt x="295" y="3228"/>
                  <a:pt x="280" y="3272"/>
                </a:cubicBezTo>
                <a:cubicBezTo>
                  <a:pt x="269" y="3306"/>
                  <a:pt x="252" y="3333"/>
                  <a:pt x="240" y="3368"/>
                </a:cubicBezTo>
                <a:cubicBezTo>
                  <a:pt x="233" y="3389"/>
                  <a:pt x="228" y="3422"/>
                  <a:pt x="216" y="3440"/>
                </a:cubicBezTo>
                <a:cubicBezTo>
                  <a:pt x="196" y="3470"/>
                  <a:pt x="184" y="3504"/>
                  <a:pt x="168" y="3536"/>
                </a:cubicBezTo>
                <a:cubicBezTo>
                  <a:pt x="164" y="3544"/>
                  <a:pt x="166" y="3554"/>
                  <a:pt x="160" y="3560"/>
                </a:cubicBezTo>
                <a:cubicBezTo>
                  <a:pt x="160" y="3560"/>
                  <a:pt x="100" y="3600"/>
                  <a:pt x="88" y="3608"/>
                </a:cubicBezTo>
                <a:cubicBezTo>
                  <a:pt x="72" y="3619"/>
                  <a:pt x="40" y="3640"/>
                  <a:pt x="40" y="3640"/>
                </a:cubicBezTo>
                <a:cubicBezTo>
                  <a:pt x="29" y="3656"/>
                  <a:pt x="19" y="3672"/>
                  <a:pt x="8" y="3688"/>
                </a:cubicBezTo>
                <a:cubicBezTo>
                  <a:pt x="3" y="3695"/>
                  <a:pt x="0" y="3664"/>
                  <a:pt x="0" y="3664"/>
                </a:cubicBezTo>
              </a:path>
            </a:pathLst>
          </a:custGeom>
          <a:noFill/>
          <a:ln w="9525">
            <a:solidFill>
              <a:schemeClr val="tx1"/>
            </a:solidFill>
            <a:round/>
            <a:headEnd/>
            <a:tailEnd/>
          </a:ln>
          <a:effectLst/>
        </p:spPr>
        <p:txBody>
          <a:bodyPr/>
          <a:lstStyle/>
          <a:p>
            <a:endParaRPr lang="zh-CN" altLang="en-US"/>
          </a:p>
        </p:txBody>
      </p:sp>
      <p:sp>
        <p:nvSpPr>
          <p:cNvPr id="36877" name="Freeform 13"/>
          <p:cNvSpPr>
            <a:spLocks/>
          </p:cNvSpPr>
          <p:nvPr/>
        </p:nvSpPr>
        <p:spPr bwMode="auto">
          <a:xfrm>
            <a:off x="2735263" y="3644900"/>
            <a:ext cx="2725737" cy="469900"/>
          </a:xfrm>
          <a:custGeom>
            <a:avLst/>
            <a:gdLst/>
            <a:ahLst/>
            <a:cxnLst>
              <a:cxn ang="0">
                <a:pos x="0" y="296"/>
              </a:cxn>
              <a:cxn ang="0">
                <a:pos x="152" y="288"/>
              </a:cxn>
              <a:cxn ang="0">
                <a:pos x="208" y="264"/>
              </a:cxn>
              <a:cxn ang="0">
                <a:pos x="312" y="232"/>
              </a:cxn>
              <a:cxn ang="0">
                <a:pos x="432" y="184"/>
              </a:cxn>
              <a:cxn ang="0">
                <a:pos x="488" y="168"/>
              </a:cxn>
              <a:cxn ang="0">
                <a:pos x="640" y="152"/>
              </a:cxn>
              <a:cxn ang="0">
                <a:pos x="880" y="104"/>
              </a:cxn>
              <a:cxn ang="0">
                <a:pos x="1112" y="40"/>
              </a:cxn>
              <a:cxn ang="0">
                <a:pos x="1336" y="0"/>
              </a:cxn>
              <a:cxn ang="0">
                <a:pos x="1616" y="8"/>
              </a:cxn>
              <a:cxn ang="0">
                <a:pos x="1664" y="8"/>
              </a:cxn>
              <a:cxn ang="0">
                <a:pos x="1568" y="16"/>
              </a:cxn>
            </a:cxnLst>
            <a:rect l="0" t="0" r="r" b="b"/>
            <a:pathLst>
              <a:path w="1717" h="296">
                <a:moveTo>
                  <a:pt x="0" y="296"/>
                </a:moveTo>
                <a:cubicBezTo>
                  <a:pt x="51" y="293"/>
                  <a:pt x="101" y="292"/>
                  <a:pt x="152" y="288"/>
                </a:cubicBezTo>
                <a:cubicBezTo>
                  <a:pt x="200" y="284"/>
                  <a:pt x="169" y="281"/>
                  <a:pt x="208" y="264"/>
                </a:cubicBezTo>
                <a:cubicBezTo>
                  <a:pt x="240" y="250"/>
                  <a:pt x="283" y="251"/>
                  <a:pt x="312" y="232"/>
                </a:cubicBezTo>
                <a:cubicBezTo>
                  <a:pt x="349" y="208"/>
                  <a:pt x="391" y="198"/>
                  <a:pt x="432" y="184"/>
                </a:cubicBezTo>
                <a:cubicBezTo>
                  <a:pt x="450" y="178"/>
                  <a:pt x="469" y="171"/>
                  <a:pt x="488" y="168"/>
                </a:cubicBezTo>
                <a:cubicBezTo>
                  <a:pt x="538" y="161"/>
                  <a:pt x="640" y="152"/>
                  <a:pt x="640" y="152"/>
                </a:cubicBezTo>
                <a:cubicBezTo>
                  <a:pt x="723" y="124"/>
                  <a:pt x="791" y="111"/>
                  <a:pt x="880" y="104"/>
                </a:cubicBezTo>
                <a:cubicBezTo>
                  <a:pt x="958" y="78"/>
                  <a:pt x="1031" y="50"/>
                  <a:pt x="1112" y="40"/>
                </a:cubicBezTo>
                <a:cubicBezTo>
                  <a:pt x="1193" y="13"/>
                  <a:pt x="1245" y="7"/>
                  <a:pt x="1336" y="0"/>
                </a:cubicBezTo>
                <a:cubicBezTo>
                  <a:pt x="1429" y="3"/>
                  <a:pt x="1523" y="4"/>
                  <a:pt x="1616" y="8"/>
                </a:cubicBezTo>
                <a:cubicBezTo>
                  <a:pt x="1678" y="11"/>
                  <a:pt x="1717" y="26"/>
                  <a:pt x="1664" y="8"/>
                </a:cubicBezTo>
                <a:cubicBezTo>
                  <a:pt x="1579" y="17"/>
                  <a:pt x="1611" y="16"/>
                  <a:pt x="1568" y="16"/>
                </a:cubicBezTo>
              </a:path>
            </a:pathLst>
          </a:custGeom>
          <a:noFill/>
          <a:ln w="57150" cmpd="sng">
            <a:solidFill>
              <a:srgbClr val="FF0000"/>
            </a:solidFill>
            <a:round/>
            <a:headEnd/>
            <a:tailEnd/>
          </a:ln>
          <a:effectLst/>
        </p:spPr>
        <p:txBody>
          <a:bodyPr/>
          <a:lstStyle/>
          <a:p>
            <a:endParaRPr lang="zh-CN" altLang="en-US"/>
          </a:p>
        </p:txBody>
      </p:sp>
      <p:sp>
        <p:nvSpPr>
          <p:cNvPr id="36878" name="Freeform 14"/>
          <p:cNvSpPr>
            <a:spLocks/>
          </p:cNvSpPr>
          <p:nvPr/>
        </p:nvSpPr>
        <p:spPr bwMode="auto">
          <a:xfrm>
            <a:off x="5018088" y="620713"/>
            <a:ext cx="2362200" cy="6286500"/>
          </a:xfrm>
          <a:custGeom>
            <a:avLst/>
            <a:gdLst/>
            <a:ahLst/>
            <a:cxnLst>
              <a:cxn ang="0">
                <a:pos x="1488" y="0"/>
              </a:cxn>
              <a:cxn ang="0">
                <a:pos x="1440" y="32"/>
              </a:cxn>
              <a:cxn ang="0">
                <a:pos x="1400" y="72"/>
              </a:cxn>
              <a:cxn ang="0">
                <a:pos x="1360" y="144"/>
              </a:cxn>
              <a:cxn ang="0">
                <a:pos x="1288" y="368"/>
              </a:cxn>
              <a:cxn ang="0">
                <a:pos x="1256" y="392"/>
              </a:cxn>
              <a:cxn ang="0">
                <a:pos x="1240" y="424"/>
              </a:cxn>
              <a:cxn ang="0">
                <a:pos x="1216" y="440"/>
              </a:cxn>
              <a:cxn ang="0">
                <a:pos x="1208" y="464"/>
              </a:cxn>
              <a:cxn ang="0">
                <a:pos x="1184" y="488"/>
              </a:cxn>
              <a:cxn ang="0">
                <a:pos x="1152" y="536"/>
              </a:cxn>
              <a:cxn ang="0">
                <a:pos x="1120" y="632"/>
              </a:cxn>
              <a:cxn ang="0">
                <a:pos x="1088" y="680"/>
              </a:cxn>
              <a:cxn ang="0">
                <a:pos x="1008" y="792"/>
              </a:cxn>
              <a:cxn ang="0">
                <a:pos x="944" y="848"/>
              </a:cxn>
              <a:cxn ang="0">
                <a:pos x="912" y="880"/>
              </a:cxn>
              <a:cxn ang="0">
                <a:pos x="800" y="1000"/>
              </a:cxn>
              <a:cxn ang="0">
                <a:pos x="776" y="1032"/>
              </a:cxn>
              <a:cxn ang="0">
                <a:pos x="728" y="1048"/>
              </a:cxn>
              <a:cxn ang="0">
                <a:pos x="664" y="1128"/>
              </a:cxn>
              <a:cxn ang="0">
                <a:pos x="608" y="1192"/>
              </a:cxn>
              <a:cxn ang="0">
                <a:pos x="480" y="1336"/>
              </a:cxn>
              <a:cxn ang="0">
                <a:pos x="416" y="1416"/>
              </a:cxn>
              <a:cxn ang="0">
                <a:pos x="360" y="1480"/>
              </a:cxn>
              <a:cxn ang="0">
                <a:pos x="240" y="1624"/>
              </a:cxn>
              <a:cxn ang="0">
                <a:pos x="192" y="1664"/>
              </a:cxn>
              <a:cxn ang="0">
                <a:pos x="136" y="1760"/>
              </a:cxn>
              <a:cxn ang="0">
                <a:pos x="176" y="1944"/>
              </a:cxn>
              <a:cxn ang="0">
                <a:pos x="192" y="2008"/>
              </a:cxn>
              <a:cxn ang="0">
                <a:pos x="200" y="2040"/>
              </a:cxn>
              <a:cxn ang="0">
                <a:pos x="192" y="2152"/>
              </a:cxn>
              <a:cxn ang="0">
                <a:pos x="200" y="2184"/>
              </a:cxn>
              <a:cxn ang="0">
                <a:pos x="208" y="2152"/>
              </a:cxn>
              <a:cxn ang="0">
                <a:pos x="192" y="2176"/>
              </a:cxn>
              <a:cxn ang="0">
                <a:pos x="184" y="2200"/>
              </a:cxn>
              <a:cxn ang="0">
                <a:pos x="184" y="2400"/>
              </a:cxn>
              <a:cxn ang="0">
                <a:pos x="144" y="2952"/>
              </a:cxn>
              <a:cxn ang="0">
                <a:pos x="112" y="3224"/>
              </a:cxn>
              <a:cxn ang="0">
                <a:pos x="88" y="3408"/>
              </a:cxn>
              <a:cxn ang="0">
                <a:pos x="48" y="3784"/>
              </a:cxn>
              <a:cxn ang="0">
                <a:pos x="24" y="3912"/>
              </a:cxn>
              <a:cxn ang="0">
                <a:pos x="0" y="3960"/>
              </a:cxn>
            </a:cxnLst>
            <a:rect l="0" t="0" r="r" b="b"/>
            <a:pathLst>
              <a:path w="1488" h="3960">
                <a:moveTo>
                  <a:pt x="1488" y="0"/>
                </a:moveTo>
                <a:cubicBezTo>
                  <a:pt x="1472" y="11"/>
                  <a:pt x="1451" y="16"/>
                  <a:pt x="1440" y="32"/>
                </a:cubicBezTo>
                <a:cubicBezTo>
                  <a:pt x="1419" y="64"/>
                  <a:pt x="1432" y="51"/>
                  <a:pt x="1400" y="72"/>
                </a:cubicBezTo>
                <a:cubicBezTo>
                  <a:pt x="1384" y="96"/>
                  <a:pt x="1376" y="120"/>
                  <a:pt x="1360" y="144"/>
                </a:cubicBezTo>
                <a:cubicBezTo>
                  <a:pt x="1344" y="223"/>
                  <a:pt x="1313" y="293"/>
                  <a:pt x="1288" y="368"/>
                </a:cubicBezTo>
                <a:cubicBezTo>
                  <a:pt x="1284" y="381"/>
                  <a:pt x="1267" y="384"/>
                  <a:pt x="1256" y="392"/>
                </a:cubicBezTo>
                <a:cubicBezTo>
                  <a:pt x="1251" y="403"/>
                  <a:pt x="1248" y="415"/>
                  <a:pt x="1240" y="424"/>
                </a:cubicBezTo>
                <a:cubicBezTo>
                  <a:pt x="1234" y="431"/>
                  <a:pt x="1222" y="432"/>
                  <a:pt x="1216" y="440"/>
                </a:cubicBezTo>
                <a:cubicBezTo>
                  <a:pt x="1211" y="447"/>
                  <a:pt x="1213" y="457"/>
                  <a:pt x="1208" y="464"/>
                </a:cubicBezTo>
                <a:cubicBezTo>
                  <a:pt x="1202" y="473"/>
                  <a:pt x="1191" y="479"/>
                  <a:pt x="1184" y="488"/>
                </a:cubicBezTo>
                <a:cubicBezTo>
                  <a:pt x="1172" y="503"/>
                  <a:pt x="1152" y="536"/>
                  <a:pt x="1152" y="536"/>
                </a:cubicBezTo>
                <a:cubicBezTo>
                  <a:pt x="1144" y="566"/>
                  <a:pt x="1134" y="605"/>
                  <a:pt x="1120" y="632"/>
                </a:cubicBezTo>
                <a:cubicBezTo>
                  <a:pt x="1111" y="649"/>
                  <a:pt x="1094" y="662"/>
                  <a:pt x="1088" y="680"/>
                </a:cubicBezTo>
                <a:cubicBezTo>
                  <a:pt x="1073" y="725"/>
                  <a:pt x="1047" y="766"/>
                  <a:pt x="1008" y="792"/>
                </a:cubicBezTo>
                <a:cubicBezTo>
                  <a:pt x="989" y="821"/>
                  <a:pt x="969" y="823"/>
                  <a:pt x="944" y="848"/>
                </a:cubicBezTo>
                <a:cubicBezTo>
                  <a:pt x="923" y="912"/>
                  <a:pt x="955" y="837"/>
                  <a:pt x="912" y="880"/>
                </a:cubicBezTo>
                <a:cubicBezTo>
                  <a:pt x="861" y="931"/>
                  <a:pt x="874" y="975"/>
                  <a:pt x="800" y="1000"/>
                </a:cubicBezTo>
                <a:cubicBezTo>
                  <a:pt x="792" y="1011"/>
                  <a:pt x="787" y="1025"/>
                  <a:pt x="776" y="1032"/>
                </a:cubicBezTo>
                <a:cubicBezTo>
                  <a:pt x="762" y="1041"/>
                  <a:pt x="728" y="1048"/>
                  <a:pt x="728" y="1048"/>
                </a:cubicBezTo>
                <a:cubicBezTo>
                  <a:pt x="688" y="1109"/>
                  <a:pt x="710" y="1082"/>
                  <a:pt x="664" y="1128"/>
                </a:cubicBezTo>
                <a:cubicBezTo>
                  <a:pt x="653" y="1160"/>
                  <a:pt x="636" y="1173"/>
                  <a:pt x="608" y="1192"/>
                </a:cubicBezTo>
                <a:cubicBezTo>
                  <a:pt x="574" y="1243"/>
                  <a:pt x="531" y="1302"/>
                  <a:pt x="480" y="1336"/>
                </a:cubicBezTo>
                <a:cubicBezTo>
                  <a:pt x="461" y="1365"/>
                  <a:pt x="437" y="1388"/>
                  <a:pt x="416" y="1416"/>
                </a:cubicBezTo>
                <a:cubicBezTo>
                  <a:pt x="405" y="1448"/>
                  <a:pt x="384" y="1456"/>
                  <a:pt x="360" y="1480"/>
                </a:cubicBezTo>
                <a:cubicBezTo>
                  <a:pt x="351" y="1507"/>
                  <a:pt x="268" y="1605"/>
                  <a:pt x="240" y="1624"/>
                </a:cubicBezTo>
                <a:cubicBezTo>
                  <a:pt x="185" y="1707"/>
                  <a:pt x="273" y="1583"/>
                  <a:pt x="192" y="1664"/>
                </a:cubicBezTo>
                <a:cubicBezTo>
                  <a:pt x="168" y="1688"/>
                  <a:pt x="147" y="1727"/>
                  <a:pt x="136" y="1760"/>
                </a:cubicBezTo>
                <a:cubicBezTo>
                  <a:pt x="156" y="1820"/>
                  <a:pt x="156" y="1883"/>
                  <a:pt x="176" y="1944"/>
                </a:cubicBezTo>
                <a:cubicBezTo>
                  <a:pt x="183" y="1965"/>
                  <a:pt x="187" y="1987"/>
                  <a:pt x="192" y="2008"/>
                </a:cubicBezTo>
                <a:cubicBezTo>
                  <a:pt x="195" y="2019"/>
                  <a:pt x="200" y="2040"/>
                  <a:pt x="200" y="2040"/>
                </a:cubicBezTo>
                <a:cubicBezTo>
                  <a:pt x="197" y="2077"/>
                  <a:pt x="192" y="2115"/>
                  <a:pt x="192" y="2152"/>
                </a:cubicBezTo>
                <a:cubicBezTo>
                  <a:pt x="192" y="2163"/>
                  <a:pt x="189" y="2184"/>
                  <a:pt x="200" y="2184"/>
                </a:cubicBezTo>
                <a:cubicBezTo>
                  <a:pt x="211" y="2184"/>
                  <a:pt x="216" y="2160"/>
                  <a:pt x="208" y="2152"/>
                </a:cubicBezTo>
                <a:cubicBezTo>
                  <a:pt x="201" y="2145"/>
                  <a:pt x="196" y="2167"/>
                  <a:pt x="192" y="2176"/>
                </a:cubicBezTo>
                <a:cubicBezTo>
                  <a:pt x="188" y="2184"/>
                  <a:pt x="187" y="2192"/>
                  <a:pt x="184" y="2200"/>
                </a:cubicBezTo>
                <a:cubicBezTo>
                  <a:pt x="166" y="2344"/>
                  <a:pt x="184" y="2168"/>
                  <a:pt x="184" y="2400"/>
                </a:cubicBezTo>
                <a:cubicBezTo>
                  <a:pt x="184" y="2585"/>
                  <a:pt x="166" y="2768"/>
                  <a:pt x="144" y="2952"/>
                </a:cubicBezTo>
                <a:cubicBezTo>
                  <a:pt x="133" y="3043"/>
                  <a:pt x="134" y="3135"/>
                  <a:pt x="112" y="3224"/>
                </a:cubicBezTo>
                <a:cubicBezTo>
                  <a:pt x="107" y="3287"/>
                  <a:pt x="108" y="3348"/>
                  <a:pt x="88" y="3408"/>
                </a:cubicBezTo>
                <a:cubicBezTo>
                  <a:pt x="79" y="3535"/>
                  <a:pt x="88" y="3663"/>
                  <a:pt x="48" y="3784"/>
                </a:cubicBezTo>
                <a:cubicBezTo>
                  <a:pt x="34" y="3826"/>
                  <a:pt x="32" y="3868"/>
                  <a:pt x="24" y="3912"/>
                </a:cubicBezTo>
                <a:cubicBezTo>
                  <a:pt x="21" y="3930"/>
                  <a:pt x="0" y="3960"/>
                  <a:pt x="0" y="3960"/>
                </a:cubicBezTo>
              </a:path>
            </a:pathLst>
          </a:custGeom>
          <a:noFill/>
          <a:ln w="57150" cmpd="sng">
            <a:solidFill>
              <a:srgbClr val="FF0000"/>
            </a:solidFill>
            <a:round/>
            <a:headEnd/>
            <a:tailEnd/>
          </a:ln>
          <a:effectLst/>
        </p:spPr>
        <p:txBody>
          <a:bodyPr/>
          <a:lstStyle/>
          <a:p>
            <a:endParaRPr lang="zh-CN" altLang="en-US"/>
          </a:p>
        </p:txBody>
      </p:sp>
      <p:sp>
        <p:nvSpPr>
          <p:cNvPr id="36879" name="Freeform 15"/>
          <p:cNvSpPr>
            <a:spLocks/>
          </p:cNvSpPr>
          <p:nvPr/>
        </p:nvSpPr>
        <p:spPr bwMode="auto">
          <a:xfrm>
            <a:off x="1138238" y="908050"/>
            <a:ext cx="1993900" cy="5865813"/>
          </a:xfrm>
          <a:custGeom>
            <a:avLst/>
            <a:gdLst/>
            <a:ahLst/>
            <a:cxnLst>
              <a:cxn ang="0">
                <a:pos x="1256" y="0"/>
              </a:cxn>
              <a:cxn ang="0">
                <a:pos x="1160" y="144"/>
              </a:cxn>
              <a:cxn ang="0">
                <a:pos x="1128" y="176"/>
              </a:cxn>
              <a:cxn ang="0">
                <a:pos x="1080" y="216"/>
              </a:cxn>
              <a:cxn ang="0">
                <a:pos x="1016" y="240"/>
              </a:cxn>
              <a:cxn ang="0">
                <a:pos x="992" y="264"/>
              </a:cxn>
              <a:cxn ang="0">
                <a:pos x="944" y="296"/>
              </a:cxn>
              <a:cxn ang="0">
                <a:pos x="856" y="376"/>
              </a:cxn>
              <a:cxn ang="0">
                <a:pos x="840" y="400"/>
              </a:cxn>
              <a:cxn ang="0">
                <a:pos x="816" y="408"/>
              </a:cxn>
              <a:cxn ang="0">
                <a:pos x="784" y="480"/>
              </a:cxn>
              <a:cxn ang="0">
                <a:pos x="792" y="688"/>
              </a:cxn>
              <a:cxn ang="0">
                <a:pos x="928" y="904"/>
              </a:cxn>
              <a:cxn ang="0">
                <a:pos x="984" y="1000"/>
              </a:cxn>
              <a:cxn ang="0">
                <a:pos x="992" y="1024"/>
              </a:cxn>
              <a:cxn ang="0">
                <a:pos x="1016" y="1040"/>
              </a:cxn>
              <a:cxn ang="0">
                <a:pos x="1032" y="1112"/>
              </a:cxn>
              <a:cxn ang="0">
                <a:pos x="1008" y="1432"/>
              </a:cxn>
              <a:cxn ang="0">
                <a:pos x="984" y="1704"/>
              </a:cxn>
              <a:cxn ang="0">
                <a:pos x="992" y="2040"/>
              </a:cxn>
              <a:cxn ang="0">
                <a:pos x="1000" y="2152"/>
              </a:cxn>
              <a:cxn ang="0">
                <a:pos x="904" y="2352"/>
              </a:cxn>
              <a:cxn ang="0">
                <a:pos x="832" y="2448"/>
              </a:cxn>
              <a:cxn ang="0">
                <a:pos x="688" y="2528"/>
              </a:cxn>
              <a:cxn ang="0">
                <a:pos x="616" y="2568"/>
              </a:cxn>
              <a:cxn ang="0">
                <a:pos x="512" y="2704"/>
              </a:cxn>
              <a:cxn ang="0">
                <a:pos x="456" y="2800"/>
              </a:cxn>
              <a:cxn ang="0">
                <a:pos x="424" y="2912"/>
              </a:cxn>
              <a:cxn ang="0">
                <a:pos x="376" y="3128"/>
              </a:cxn>
              <a:cxn ang="0">
                <a:pos x="280" y="3272"/>
              </a:cxn>
              <a:cxn ang="0">
                <a:pos x="240" y="3368"/>
              </a:cxn>
              <a:cxn ang="0">
                <a:pos x="216" y="3440"/>
              </a:cxn>
              <a:cxn ang="0">
                <a:pos x="168" y="3536"/>
              </a:cxn>
              <a:cxn ang="0">
                <a:pos x="160" y="3560"/>
              </a:cxn>
              <a:cxn ang="0">
                <a:pos x="88" y="3608"/>
              </a:cxn>
              <a:cxn ang="0">
                <a:pos x="40" y="3640"/>
              </a:cxn>
              <a:cxn ang="0">
                <a:pos x="8" y="3688"/>
              </a:cxn>
              <a:cxn ang="0">
                <a:pos x="0" y="3664"/>
              </a:cxn>
            </a:cxnLst>
            <a:rect l="0" t="0" r="r" b="b"/>
            <a:pathLst>
              <a:path w="1256" h="3695">
                <a:moveTo>
                  <a:pt x="1256" y="0"/>
                </a:moveTo>
                <a:cubicBezTo>
                  <a:pt x="1237" y="56"/>
                  <a:pt x="1208" y="108"/>
                  <a:pt x="1160" y="144"/>
                </a:cubicBezTo>
                <a:cubicBezTo>
                  <a:pt x="1145" y="190"/>
                  <a:pt x="1165" y="152"/>
                  <a:pt x="1128" y="176"/>
                </a:cubicBezTo>
                <a:cubicBezTo>
                  <a:pt x="1093" y="199"/>
                  <a:pt x="1117" y="200"/>
                  <a:pt x="1080" y="216"/>
                </a:cubicBezTo>
                <a:cubicBezTo>
                  <a:pt x="1038" y="234"/>
                  <a:pt x="1056" y="211"/>
                  <a:pt x="1016" y="240"/>
                </a:cubicBezTo>
                <a:cubicBezTo>
                  <a:pt x="1007" y="247"/>
                  <a:pt x="1001" y="257"/>
                  <a:pt x="992" y="264"/>
                </a:cubicBezTo>
                <a:cubicBezTo>
                  <a:pt x="977" y="276"/>
                  <a:pt x="944" y="296"/>
                  <a:pt x="944" y="296"/>
                </a:cubicBezTo>
                <a:cubicBezTo>
                  <a:pt x="922" y="328"/>
                  <a:pt x="888" y="354"/>
                  <a:pt x="856" y="376"/>
                </a:cubicBezTo>
                <a:cubicBezTo>
                  <a:pt x="851" y="384"/>
                  <a:pt x="848" y="394"/>
                  <a:pt x="840" y="400"/>
                </a:cubicBezTo>
                <a:cubicBezTo>
                  <a:pt x="833" y="405"/>
                  <a:pt x="822" y="402"/>
                  <a:pt x="816" y="408"/>
                </a:cubicBezTo>
                <a:cubicBezTo>
                  <a:pt x="810" y="414"/>
                  <a:pt x="788" y="469"/>
                  <a:pt x="784" y="480"/>
                </a:cubicBezTo>
                <a:cubicBezTo>
                  <a:pt x="787" y="549"/>
                  <a:pt x="786" y="619"/>
                  <a:pt x="792" y="688"/>
                </a:cubicBezTo>
                <a:cubicBezTo>
                  <a:pt x="798" y="748"/>
                  <a:pt x="883" y="859"/>
                  <a:pt x="928" y="904"/>
                </a:cubicBezTo>
                <a:cubicBezTo>
                  <a:pt x="946" y="949"/>
                  <a:pt x="937" y="984"/>
                  <a:pt x="984" y="1000"/>
                </a:cubicBezTo>
                <a:cubicBezTo>
                  <a:pt x="987" y="1008"/>
                  <a:pt x="987" y="1017"/>
                  <a:pt x="992" y="1024"/>
                </a:cubicBezTo>
                <a:cubicBezTo>
                  <a:pt x="998" y="1032"/>
                  <a:pt x="1012" y="1031"/>
                  <a:pt x="1016" y="1040"/>
                </a:cubicBezTo>
                <a:cubicBezTo>
                  <a:pt x="1027" y="1062"/>
                  <a:pt x="1024" y="1089"/>
                  <a:pt x="1032" y="1112"/>
                </a:cubicBezTo>
                <a:cubicBezTo>
                  <a:pt x="1026" y="1294"/>
                  <a:pt x="1026" y="1305"/>
                  <a:pt x="1008" y="1432"/>
                </a:cubicBezTo>
                <a:cubicBezTo>
                  <a:pt x="1004" y="1521"/>
                  <a:pt x="1013" y="1617"/>
                  <a:pt x="984" y="1704"/>
                </a:cubicBezTo>
                <a:cubicBezTo>
                  <a:pt x="987" y="1816"/>
                  <a:pt x="988" y="1928"/>
                  <a:pt x="992" y="2040"/>
                </a:cubicBezTo>
                <a:cubicBezTo>
                  <a:pt x="993" y="2077"/>
                  <a:pt x="1000" y="2115"/>
                  <a:pt x="1000" y="2152"/>
                </a:cubicBezTo>
                <a:cubicBezTo>
                  <a:pt x="1000" y="2213"/>
                  <a:pt x="955" y="2318"/>
                  <a:pt x="904" y="2352"/>
                </a:cubicBezTo>
                <a:cubicBezTo>
                  <a:pt x="881" y="2386"/>
                  <a:pt x="855" y="2413"/>
                  <a:pt x="832" y="2448"/>
                </a:cubicBezTo>
                <a:cubicBezTo>
                  <a:pt x="810" y="2482"/>
                  <a:pt x="723" y="2509"/>
                  <a:pt x="688" y="2528"/>
                </a:cubicBezTo>
                <a:cubicBezTo>
                  <a:pt x="605" y="2574"/>
                  <a:pt x="670" y="2550"/>
                  <a:pt x="616" y="2568"/>
                </a:cubicBezTo>
                <a:cubicBezTo>
                  <a:pt x="585" y="2614"/>
                  <a:pt x="559" y="2673"/>
                  <a:pt x="512" y="2704"/>
                </a:cubicBezTo>
                <a:cubicBezTo>
                  <a:pt x="500" y="2740"/>
                  <a:pt x="472" y="2765"/>
                  <a:pt x="456" y="2800"/>
                </a:cubicBezTo>
                <a:cubicBezTo>
                  <a:pt x="440" y="2836"/>
                  <a:pt x="436" y="2875"/>
                  <a:pt x="424" y="2912"/>
                </a:cubicBezTo>
                <a:cubicBezTo>
                  <a:pt x="418" y="2990"/>
                  <a:pt x="414" y="3060"/>
                  <a:pt x="376" y="3128"/>
                </a:cubicBezTo>
                <a:cubicBezTo>
                  <a:pt x="353" y="3169"/>
                  <a:pt x="295" y="3228"/>
                  <a:pt x="280" y="3272"/>
                </a:cubicBezTo>
                <a:cubicBezTo>
                  <a:pt x="269" y="3306"/>
                  <a:pt x="252" y="3333"/>
                  <a:pt x="240" y="3368"/>
                </a:cubicBezTo>
                <a:cubicBezTo>
                  <a:pt x="233" y="3389"/>
                  <a:pt x="228" y="3422"/>
                  <a:pt x="216" y="3440"/>
                </a:cubicBezTo>
                <a:cubicBezTo>
                  <a:pt x="196" y="3470"/>
                  <a:pt x="184" y="3504"/>
                  <a:pt x="168" y="3536"/>
                </a:cubicBezTo>
                <a:cubicBezTo>
                  <a:pt x="164" y="3544"/>
                  <a:pt x="166" y="3554"/>
                  <a:pt x="160" y="3560"/>
                </a:cubicBezTo>
                <a:cubicBezTo>
                  <a:pt x="160" y="3560"/>
                  <a:pt x="100" y="3600"/>
                  <a:pt x="88" y="3608"/>
                </a:cubicBezTo>
                <a:cubicBezTo>
                  <a:pt x="72" y="3619"/>
                  <a:pt x="40" y="3640"/>
                  <a:pt x="40" y="3640"/>
                </a:cubicBezTo>
                <a:cubicBezTo>
                  <a:pt x="29" y="3656"/>
                  <a:pt x="19" y="3672"/>
                  <a:pt x="8" y="3688"/>
                </a:cubicBezTo>
                <a:cubicBezTo>
                  <a:pt x="3" y="3695"/>
                  <a:pt x="0" y="3664"/>
                  <a:pt x="0" y="3664"/>
                </a:cubicBezTo>
              </a:path>
            </a:pathLst>
          </a:custGeom>
          <a:noFill/>
          <a:ln w="57150" cmpd="sng">
            <a:solidFill>
              <a:srgbClr val="FF0000"/>
            </a:solidFill>
            <a:round/>
            <a:headEnd/>
            <a:tailEnd/>
          </a:ln>
          <a:effectLst/>
        </p:spPr>
        <p:txBody>
          <a:bodyPr/>
          <a:lstStyle/>
          <a:p>
            <a:endParaRPr lang="zh-CN" altLang="en-US"/>
          </a:p>
        </p:txBody>
      </p:sp>
      <p:sp>
        <p:nvSpPr>
          <p:cNvPr id="36880" name="AutoShape 16"/>
          <p:cNvSpPr>
            <a:spLocks noChangeArrowheads="1"/>
          </p:cNvSpPr>
          <p:nvPr/>
        </p:nvSpPr>
        <p:spPr bwMode="auto">
          <a:xfrm>
            <a:off x="7308850" y="1557338"/>
            <a:ext cx="1657350" cy="503237"/>
          </a:xfrm>
          <a:prstGeom prst="wedgeRectCallout">
            <a:avLst>
              <a:gd name="adj1" fmla="val -100287"/>
              <a:gd name="adj2" fmla="val 44639"/>
            </a:avLst>
          </a:prstGeom>
          <a:solidFill>
            <a:srgbClr val="0000FF"/>
          </a:solidFill>
          <a:ln w="9525">
            <a:solidFill>
              <a:schemeClr val="tx1"/>
            </a:solidFill>
            <a:miter lim="800000"/>
            <a:headEnd/>
            <a:tailEnd/>
          </a:ln>
          <a:effectLst/>
        </p:spPr>
        <p:txBody>
          <a:bodyPr/>
          <a:lstStyle/>
          <a:p>
            <a:pPr algn="ctr"/>
            <a:r>
              <a:rPr lang="zh-CN" altLang="en-US" sz="2400">
                <a:solidFill>
                  <a:schemeClr val="bg1"/>
                </a:solidFill>
              </a:rPr>
              <a:t>平汉铁路</a:t>
            </a:r>
          </a:p>
        </p:txBody>
      </p:sp>
      <p:sp>
        <p:nvSpPr>
          <p:cNvPr id="36881" name="AutoShape 17"/>
          <p:cNvSpPr>
            <a:spLocks noChangeArrowheads="1"/>
          </p:cNvSpPr>
          <p:nvPr/>
        </p:nvSpPr>
        <p:spPr bwMode="auto">
          <a:xfrm>
            <a:off x="2339975" y="6021388"/>
            <a:ext cx="1657350" cy="503237"/>
          </a:xfrm>
          <a:prstGeom prst="wedgeRectCallout">
            <a:avLst>
              <a:gd name="adj1" fmla="val 66954"/>
              <a:gd name="adj2" fmla="val -496690"/>
            </a:avLst>
          </a:prstGeom>
          <a:solidFill>
            <a:srgbClr val="0000FF"/>
          </a:solidFill>
          <a:ln w="9525">
            <a:solidFill>
              <a:schemeClr val="tx1"/>
            </a:solidFill>
            <a:miter lim="800000"/>
            <a:headEnd/>
            <a:tailEnd/>
          </a:ln>
          <a:effectLst/>
        </p:spPr>
        <p:txBody>
          <a:bodyPr/>
          <a:lstStyle/>
          <a:p>
            <a:pPr algn="ctr"/>
            <a:r>
              <a:rPr lang="zh-CN" altLang="en-US" sz="2400">
                <a:solidFill>
                  <a:schemeClr val="bg1"/>
                </a:solidFill>
              </a:rPr>
              <a:t>正太铁路</a:t>
            </a:r>
          </a:p>
        </p:txBody>
      </p:sp>
      <p:sp>
        <p:nvSpPr>
          <p:cNvPr id="36882" name="AutoShape 18"/>
          <p:cNvSpPr>
            <a:spLocks noChangeArrowheads="1"/>
          </p:cNvSpPr>
          <p:nvPr/>
        </p:nvSpPr>
        <p:spPr bwMode="auto">
          <a:xfrm>
            <a:off x="323850" y="4149725"/>
            <a:ext cx="1657350" cy="503238"/>
          </a:xfrm>
          <a:prstGeom prst="wedgeRectCallout">
            <a:avLst>
              <a:gd name="adj1" fmla="val 91282"/>
              <a:gd name="adj2" fmla="val -150000"/>
            </a:avLst>
          </a:prstGeom>
          <a:solidFill>
            <a:srgbClr val="0000FF"/>
          </a:solidFill>
          <a:ln w="9525">
            <a:solidFill>
              <a:schemeClr val="tx1"/>
            </a:solidFill>
            <a:miter lim="800000"/>
            <a:headEnd/>
            <a:tailEnd/>
          </a:ln>
          <a:effectLst/>
        </p:spPr>
        <p:txBody>
          <a:bodyPr/>
          <a:lstStyle/>
          <a:p>
            <a:pPr algn="ctr"/>
            <a:r>
              <a:rPr lang="zh-CN" altLang="en-US" sz="2400">
                <a:solidFill>
                  <a:schemeClr val="bg1"/>
                </a:solidFill>
              </a:rPr>
              <a:t>同蒲铁路</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E:\班主任工作\2019届高二11班\抗日战争\2017-10-27\Scan10094.JPG"/>
          <p:cNvPicPr>
            <a:picLocks noChangeAspect="1" noChangeArrowheads="1"/>
          </p:cNvPicPr>
          <p:nvPr/>
        </p:nvPicPr>
        <p:blipFill>
          <a:blip r:embed="rId2"/>
          <a:srcRect l="7477" t="39299" r="55661" b="7233"/>
          <a:stretch>
            <a:fillRect/>
          </a:stretch>
        </p:blipFill>
        <p:spPr bwMode="auto">
          <a:xfrm>
            <a:off x="142875" y="-28575"/>
            <a:ext cx="3357563" cy="6886575"/>
          </a:xfrm>
          <a:prstGeom prst="rect">
            <a:avLst/>
          </a:prstGeom>
          <a:noFill/>
          <a:ln w="9525">
            <a:noFill/>
            <a:miter lim="800000"/>
            <a:headEnd/>
            <a:tailEnd/>
          </a:ln>
        </p:spPr>
      </p:pic>
      <p:sp>
        <p:nvSpPr>
          <p:cNvPr id="15" name="任意多边形 14"/>
          <p:cNvSpPr/>
          <p:nvPr/>
        </p:nvSpPr>
        <p:spPr>
          <a:xfrm>
            <a:off x="2122488" y="1382713"/>
            <a:ext cx="1365250" cy="1250950"/>
          </a:xfrm>
          <a:custGeom>
            <a:avLst/>
            <a:gdLst>
              <a:gd name="connsiteX0" fmla="*/ 1365956 w 1365956"/>
              <a:gd name="connsiteY0" fmla="*/ 141401 h 1251282"/>
              <a:gd name="connsiteX1" fmla="*/ 1320800 w 1365956"/>
              <a:gd name="connsiteY1" fmla="*/ 130112 h 1251282"/>
              <a:gd name="connsiteX2" fmla="*/ 1253067 w 1365956"/>
              <a:gd name="connsiteY2" fmla="*/ 73668 h 1251282"/>
              <a:gd name="connsiteX3" fmla="*/ 1128889 w 1365956"/>
              <a:gd name="connsiteY3" fmla="*/ 51090 h 1251282"/>
              <a:gd name="connsiteX4" fmla="*/ 846667 w 1365956"/>
              <a:gd name="connsiteY4" fmla="*/ 39801 h 1251282"/>
              <a:gd name="connsiteX5" fmla="*/ 812800 w 1365956"/>
              <a:gd name="connsiteY5" fmla="*/ 28512 h 1251282"/>
              <a:gd name="connsiteX6" fmla="*/ 778933 w 1365956"/>
              <a:gd name="connsiteY6" fmla="*/ 5934 h 1251282"/>
              <a:gd name="connsiteX7" fmla="*/ 699911 w 1365956"/>
              <a:gd name="connsiteY7" fmla="*/ 28512 h 1251282"/>
              <a:gd name="connsiteX8" fmla="*/ 643467 w 1365956"/>
              <a:gd name="connsiteY8" fmla="*/ 118823 h 1251282"/>
              <a:gd name="connsiteX9" fmla="*/ 598311 w 1365956"/>
              <a:gd name="connsiteY9" fmla="*/ 186557 h 1251282"/>
              <a:gd name="connsiteX10" fmla="*/ 575733 w 1365956"/>
              <a:gd name="connsiteY10" fmla="*/ 220423 h 1251282"/>
              <a:gd name="connsiteX11" fmla="*/ 530578 w 1365956"/>
              <a:gd name="connsiteY11" fmla="*/ 322023 h 1251282"/>
              <a:gd name="connsiteX12" fmla="*/ 496711 w 1365956"/>
              <a:gd name="connsiteY12" fmla="*/ 344601 h 1251282"/>
              <a:gd name="connsiteX13" fmla="*/ 474133 w 1365956"/>
              <a:gd name="connsiteY13" fmla="*/ 378468 h 1251282"/>
              <a:gd name="connsiteX14" fmla="*/ 440267 w 1365956"/>
              <a:gd name="connsiteY14" fmla="*/ 401045 h 1251282"/>
              <a:gd name="connsiteX15" fmla="*/ 428978 w 1365956"/>
              <a:gd name="connsiteY15" fmla="*/ 434912 h 1251282"/>
              <a:gd name="connsiteX16" fmla="*/ 372533 w 1365956"/>
              <a:gd name="connsiteY16" fmla="*/ 502645 h 1251282"/>
              <a:gd name="connsiteX17" fmla="*/ 349956 w 1365956"/>
              <a:gd name="connsiteY17" fmla="*/ 536512 h 1251282"/>
              <a:gd name="connsiteX18" fmla="*/ 270933 w 1365956"/>
              <a:gd name="connsiteY18" fmla="*/ 581668 h 1251282"/>
              <a:gd name="connsiteX19" fmla="*/ 237067 w 1365956"/>
              <a:gd name="connsiteY19" fmla="*/ 604245 h 1251282"/>
              <a:gd name="connsiteX20" fmla="*/ 146756 w 1365956"/>
              <a:gd name="connsiteY20" fmla="*/ 739712 h 1251282"/>
              <a:gd name="connsiteX21" fmla="*/ 124178 w 1365956"/>
              <a:gd name="connsiteY21" fmla="*/ 773579 h 1251282"/>
              <a:gd name="connsiteX22" fmla="*/ 101600 w 1365956"/>
              <a:gd name="connsiteY22" fmla="*/ 841312 h 1251282"/>
              <a:gd name="connsiteX23" fmla="*/ 90311 w 1365956"/>
              <a:gd name="connsiteY23" fmla="*/ 875179 h 1251282"/>
              <a:gd name="connsiteX24" fmla="*/ 67733 w 1365956"/>
              <a:gd name="connsiteY24" fmla="*/ 1112245 h 1251282"/>
              <a:gd name="connsiteX25" fmla="*/ 45156 w 1365956"/>
              <a:gd name="connsiteY25" fmla="*/ 1179979 h 1251282"/>
              <a:gd name="connsiteX26" fmla="*/ 22578 w 1365956"/>
              <a:gd name="connsiteY26" fmla="*/ 1213845 h 1251282"/>
              <a:gd name="connsiteX27" fmla="*/ 0 w 1365956"/>
              <a:gd name="connsiteY27" fmla="*/ 1247712 h 125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5956" h="1251282">
                <a:moveTo>
                  <a:pt x="1365956" y="141401"/>
                </a:moveTo>
                <a:cubicBezTo>
                  <a:pt x="1350904" y="137638"/>
                  <a:pt x="1335061" y="136224"/>
                  <a:pt x="1320800" y="130112"/>
                </a:cubicBezTo>
                <a:cubicBezTo>
                  <a:pt x="1293296" y="118324"/>
                  <a:pt x="1273410" y="94011"/>
                  <a:pt x="1253067" y="73668"/>
                </a:cubicBezTo>
                <a:cubicBezTo>
                  <a:pt x="1228511" y="0"/>
                  <a:pt x="1257776" y="51090"/>
                  <a:pt x="1128889" y="51090"/>
                </a:cubicBezTo>
                <a:cubicBezTo>
                  <a:pt x="1034740" y="51090"/>
                  <a:pt x="940741" y="43564"/>
                  <a:pt x="846667" y="39801"/>
                </a:cubicBezTo>
                <a:cubicBezTo>
                  <a:pt x="835378" y="36038"/>
                  <a:pt x="823443" y="33834"/>
                  <a:pt x="812800" y="28512"/>
                </a:cubicBezTo>
                <a:cubicBezTo>
                  <a:pt x="800665" y="22444"/>
                  <a:pt x="792364" y="7853"/>
                  <a:pt x="778933" y="5934"/>
                </a:cubicBezTo>
                <a:cubicBezTo>
                  <a:pt x="769011" y="4517"/>
                  <a:pt x="712619" y="24276"/>
                  <a:pt x="699911" y="28512"/>
                </a:cubicBezTo>
                <a:cubicBezTo>
                  <a:pt x="618672" y="82673"/>
                  <a:pt x="718698" y="5976"/>
                  <a:pt x="643467" y="118823"/>
                </a:cubicBezTo>
                <a:lnTo>
                  <a:pt x="598311" y="186557"/>
                </a:lnTo>
                <a:lnTo>
                  <a:pt x="575733" y="220423"/>
                </a:lnTo>
                <a:cubicBezTo>
                  <a:pt x="564554" y="253960"/>
                  <a:pt x="557414" y="295188"/>
                  <a:pt x="530578" y="322023"/>
                </a:cubicBezTo>
                <a:cubicBezTo>
                  <a:pt x="520984" y="331617"/>
                  <a:pt x="508000" y="337075"/>
                  <a:pt x="496711" y="344601"/>
                </a:cubicBezTo>
                <a:cubicBezTo>
                  <a:pt x="489185" y="355890"/>
                  <a:pt x="483727" y="368874"/>
                  <a:pt x="474133" y="378468"/>
                </a:cubicBezTo>
                <a:cubicBezTo>
                  <a:pt x="464540" y="388061"/>
                  <a:pt x="448742" y="390451"/>
                  <a:pt x="440267" y="401045"/>
                </a:cubicBezTo>
                <a:cubicBezTo>
                  <a:pt x="432833" y="410337"/>
                  <a:pt x="434300" y="424269"/>
                  <a:pt x="428978" y="434912"/>
                </a:cubicBezTo>
                <a:cubicBezTo>
                  <a:pt x="407955" y="476958"/>
                  <a:pt x="403744" y="465192"/>
                  <a:pt x="372533" y="502645"/>
                </a:cubicBezTo>
                <a:cubicBezTo>
                  <a:pt x="363847" y="513068"/>
                  <a:pt x="359550" y="526918"/>
                  <a:pt x="349956" y="536512"/>
                </a:cubicBezTo>
                <a:cubicBezTo>
                  <a:pt x="331621" y="554847"/>
                  <a:pt x="291591" y="569863"/>
                  <a:pt x="270933" y="581668"/>
                </a:cubicBezTo>
                <a:cubicBezTo>
                  <a:pt x="259153" y="588399"/>
                  <a:pt x="248356" y="596719"/>
                  <a:pt x="237067" y="604245"/>
                </a:cubicBezTo>
                <a:lnTo>
                  <a:pt x="146756" y="739712"/>
                </a:lnTo>
                <a:cubicBezTo>
                  <a:pt x="139230" y="751001"/>
                  <a:pt x="128469" y="760708"/>
                  <a:pt x="124178" y="773579"/>
                </a:cubicBezTo>
                <a:lnTo>
                  <a:pt x="101600" y="841312"/>
                </a:lnTo>
                <a:lnTo>
                  <a:pt x="90311" y="875179"/>
                </a:lnTo>
                <a:cubicBezTo>
                  <a:pt x="83516" y="990699"/>
                  <a:pt x="93256" y="1027168"/>
                  <a:pt x="67733" y="1112245"/>
                </a:cubicBezTo>
                <a:cubicBezTo>
                  <a:pt x="60894" y="1135041"/>
                  <a:pt x="58358" y="1160177"/>
                  <a:pt x="45156" y="1179979"/>
                </a:cubicBezTo>
                <a:lnTo>
                  <a:pt x="22578" y="1213845"/>
                </a:lnTo>
                <a:cubicBezTo>
                  <a:pt x="10099" y="1251282"/>
                  <a:pt x="23189" y="1247712"/>
                  <a:pt x="0" y="1247712"/>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16" name="椭圆 15"/>
          <p:cNvSpPr/>
          <p:nvPr/>
        </p:nvSpPr>
        <p:spPr>
          <a:xfrm>
            <a:off x="2000250" y="2571750"/>
            <a:ext cx="285750" cy="2857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892" name="TextBox 17"/>
          <p:cNvSpPr txBox="1">
            <a:spLocks noChangeArrowheads="1"/>
          </p:cNvSpPr>
          <p:nvPr/>
        </p:nvSpPr>
        <p:spPr bwMode="auto">
          <a:xfrm>
            <a:off x="2286000" y="2357438"/>
            <a:ext cx="642938" cy="646112"/>
          </a:xfrm>
          <a:prstGeom prst="rect">
            <a:avLst/>
          </a:prstGeom>
          <a:noFill/>
          <a:ln w="9525">
            <a:noFill/>
            <a:miter lim="800000"/>
            <a:headEnd/>
            <a:tailEnd/>
          </a:ln>
        </p:spPr>
        <p:txBody>
          <a:bodyPr>
            <a:spAutoFit/>
          </a:bodyPr>
          <a:lstStyle/>
          <a:p>
            <a:r>
              <a:rPr lang="zh-CN" altLang="en-US" b="1">
                <a:solidFill>
                  <a:srgbClr val="FF0000"/>
                </a:solidFill>
              </a:rPr>
              <a:t>腊戍</a:t>
            </a:r>
          </a:p>
        </p:txBody>
      </p:sp>
      <p:sp>
        <p:nvSpPr>
          <p:cNvPr id="14" name="椭圆 13"/>
          <p:cNvSpPr/>
          <p:nvPr/>
        </p:nvSpPr>
        <p:spPr>
          <a:xfrm>
            <a:off x="785813" y="3643313"/>
            <a:ext cx="285750" cy="2857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椭圆 16"/>
          <p:cNvSpPr/>
          <p:nvPr/>
        </p:nvSpPr>
        <p:spPr>
          <a:xfrm>
            <a:off x="1357313" y="4286250"/>
            <a:ext cx="285750" cy="2857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7895" name="TextBox 17"/>
          <p:cNvSpPr txBox="1">
            <a:spLocks noChangeArrowheads="1"/>
          </p:cNvSpPr>
          <p:nvPr/>
        </p:nvSpPr>
        <p:spPr bwMode="auto">
          <a:xfrm>
            <a:off x="1643063" y="4143375"/>
            <a:ext cx="642937" cy="646113"/>
          </a:xfrm>
          <a:prstGeom prst="rect">
            <a:avLst/>
          </a:prstGeom>
          <a:noFill/>
          <a:ln w="9525">
            <a:noFill/>
            <a:miter lim="800000"/>
            <a:headEnd/>
            <a:tailEnd/>
          </a:ln>
        </p:spPr>
        <p:txBody>
          <a:bodyPr>
            <a:spAutoFit/>
          </a:bodyPr>
          <a:lstStyle/>
          <a:p>
            <a:r>
              <a:rPr lang="zh-CN" altLang="en-US" b="1">
                <a:solidFill>
                  <a:srgbClr val="FF0000"/>
                </a:solidFill>
              </a:rPr>
              <a:t>同古</a:t>
            </a:r>
          </a:p>
        </p:txBody>
      </p:sp>
      <p:sp>
        <p:nvSpPr>
          <p:cNvPr id="37896" name="TextBox 17"/>
          <p:cNvSpPr txBox="1">
            <a:spLocks noChangeArrowheads="1"/>
          </p:cNvSpPr>
          <p:nvPr/>
        </p:nvSpPr>
        <p:spPr bwMode="auto">
          <a:xfrm>
            <a:off x="357188" y="3214688"/>
            <a:ext cx="357187" cy="923925"/>
          </a:xfrm>
          <a:prstGeom prst="rect">
            <a:avLst/>
          </a:prstGeom>
          <a:noFill/>
          <a:ln w="9525">
            <a:noFill/>
            <a:miter lim="800000"/>
            <a:headEnd/>
            <a:tailEnd/>
          </a:ln>
        </p:spPr>
        <p:txBody>
          <a:bodyPr>
            <a:spAutoFit/>
          </a:bodyPr>
          <a:lstStyle/>
          <a:p>
            <a:r>
              <a:rPr lang="zh-CN" altLang="en-US" b="1">
                <a:solidFill>
                  <a:srgbClr val="FF0000"/>
                </a:solidFill>
              </a:rPr>
              <a:t>仁安羌</a:t>
            </a:r>
          </a:p>
        </p:txBody>
      </p:sp>
      <p:sp>
        <p:nvSpPr>
          <p:cNvPr id="37897" name="TextBox 17"/>
          <p:cNvSpPr txBox="1">
            <a:spLocks noChangeArrowheads="1"/>
          </p:cNvSpPr>
          <p:nvPr/>
        </p:nvSpPr>
        <p:spPr bwMode="auto">
          <a:xfrm>
            <a:off x="5786438" y="500063"/>
            <a:ext cx="1000125" cy="523875"/>
          </a:xfrm>
          <a:prstGeom prst="rect">
            <a:avLst/>
          </a:prstGeom>
          <a:noFill/>
          <a:ln w="9525">
            <a:noFill/>
            <a:miter lim="800000"/>
            <a:headEnd/>
            <a:tailEnd/>
          </a:ln>
        </p:spPr>
        <p:txBody>
          <a:bodyPr>
            <a:spAutoFit/>
          </a:bodyPr>
          <a:lstStyle/>
          <a:p>
            <a:r>
              <a:rPr lang="zh-CN" altLang="en-US" sz="2800" b="1">
                <a:solidFill>
                  <a:schemeClr val="bg1"/>
                </a:solidFill>
              </a:rPr>
              <a:t>昆明</a:t>
            </a:r>
          </a:p>
        </p:txBody>
      </p:sp>
      <p:sp>
        <p:nvSpPr>
          <p:cNvPr id="21" name="任意多边形 20"/>
          <p:cNvSpPr/>
          <p:nvPr/>
        </p:nvSpPr>
        <p:spPr>
          <a:xfrm>
            <a:off x="3443288" y="857250"/>
            <a:ext cx="2303462" cy="666750"/>
          </a:xfrm>
          <a:custGeom>
            <a:avLst/>
            <a:gdLst>
              <a:gd name="connsiteX0" fmla="*/ 0 w 2302933"/>
              <a:gd name="connsiteY0" fmla="*/ 666044 h 666044"/>
              <a:gd name="connsiteX1" fmla="*/ 112889 w 2302933"/>
              <a:gd name="connsiteY1" fmla="*/ 654755 h 666044"/>
              <a:gd name="connsiteX2" fmla="*/ 180622 w 2302933"/>
              <a:gd name="connsiteY2" fmla="*/ 598311 h 666044"/>
              <a:gd name="connsiteX3" fmla="*/ 214489 w 2302933"/>
              <a:gd name="connsiteY3" fmla="*/ 575733 h 666044"/>
              <a:gd name="connsiteX4" fmla="*/ 248356 w 2302933"/>
              <a:gd name="connsiteY4" fmla="*/ 541866 h 666044"/>
              <a:gd name="connsiteX5" fmla="*/ 541867 w 2302933"/>
              <a:gd name="connsiteY5" fmla="*/ 496711 h 666044"/>
              <a:gd name="connsiteX6" fmla="*/ 587022 w 2302933"/>
              <a:gd name="connsiteY6" fmla="*/ 485422 h 666044"/>
              <a:gd name="connsiteX7" fmla="*/ 620889 w 2302933"/>
              <a:gd name="connsiteY7" fmla="*/ 462844 h 666044"/>
              <a:gd name="connsiteX8" fmla="*/ 688622 w 2302933"/>
              <a:gd name="connsiteY8" fmla="*/ 428977 h 666044"/>
              <a:gd name="connsiteX9" fmla="*/ 733778 w 2302933"/>
              <a:gd name="connsiteY9" fmla="*/ 395111 h 666044"/>
              <a:gd name="connsiteX10" fmla="*/ 767645 w 2302933"/>
              <a:gd name="connsiteY10" fmla="*/ 361244 h 666044"/>
              <a:gd name="connsiteX11" fmla="*/ 993422 w 2302933"/>
              <a:gd name="connsiteY11" fmla="*/ 316088 h 666044"/>
              <a:gd name="connsiteX12" fmla="*/ 1061156 w 2302933"/>
              <a:gd name="connsiteY12" fmla="*/ 304800 h 666044"/>
              <a:gd name="connsiteX13" fmla="*/ 1140178 w 2302933"/>
              <a:gd name="connsiteY13" fmla="*/ 293511 h 666044"/>
              <a:gd name="connsiteX14" fmla="*/ 1185333 w 2302933"/>
              <a:gd name="connsiteY14" fmla="*/ 282222 h 666044"/>
              <a:gd name="connsiteX15" fmla="*/ 1241778 w 2302933"/>
              <a:gd name="connsiteY15" fmla="*/ 270933 h 666044"/>
              <a:gd name="connsiteX16" fmla="*/ 1365956 w 2302933"/>
              <a:gd name="connsiteY16" fmla="*/ 237066 h 666044"/>
              <a:gd name="connsiteX17" fmla="*/ 1444978 w 2302933"/>
              <a:gd name="connsiteY17" fmla="*/ 191911 h 666044"/>
              <a:gd name="connsiteX18" fmla="*/ 1512711 w 2302933"/>
              <a:gd name="connsiteY18" fmla="*/ 146755 h 666044"/>
              <a:gd name="connsiteX19" fmla="*/ 1546578 w 2302933"/>
              <a:gd name="connsiteY19" fmla="*/ 124177 h 666044"/>
              <a:gd name="connsiteX20" fmla="*/ 1580445 w 2302933"/>
              <a:gd name="connsiteY20" fmla="*/ 112888 h 666044"/>
              <a:gd name="connsiteX21" fmla="*/ 1817511 w 2302933"/>
              <a:gd name="connsiteY21" fmla="*/ 112888 h 666044"/>
              <a:gd name="connsiteX22" fmla="*/ 1907822 w 2302933"/>
              <a:gd name="connsiteY22" fmla="*/ 67733 h 666044"/>
              <a:gd name="connsiteX23" fmla="*/ 1998133 w 2302933"/>
              <a:gd name="connsiteY23" fmla="*/ 56444 h 666044"/>
              <a:gd name="connsiteX24" fmla="*/ 2043289 w 2302933"/>
              <a:gd name="connsiteY24" fmla="*/ 45155 h 666044"/>
              <a:gd name="connsiteX25" fmla="*/ 2223911 w 2302933"/>
              <a:gd name="connsiteY25" fmla="*/ 33866 h 666044"/>
              <a:gd name="connsiteX26" fmla="*/ 2257778 w 2302933"/>
              <a:gd name="connsiteY26" fmla="*/ 22577 h 666044"/>
              <a:gd name="connsiteX27" fmla="*/ 2302933 w 2302933"/>
              <a:gd name="connsiteY27" fmla="*/ 0 h 66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02933" h="666044">
                <a:moveTo>
                  <a:pt x="0" y="666044"/>
                </a:moveTo>
                <a:cubicBezTo>
                  <a:pt x="37630" y="662281"/>
                  <a:pt x="76040" y="663259"/>
                  <a:pt x="112889" y="654755"/>
                </a:cubicBezTo>
                <a:cubicBezTo>
                  <a:pt x="136147" y="649388"/>
                  <a:pt x="165276" y="611100"/>
                  <a:pt x="180622" y="598311"/>
                </a:cubicBezTo>
                <a:cubicBezTo>
                  <a:pt x="191045" y="589625"/>
                  <a:pt x="204066" y="584419"/>
                  <a:pt x="214489" y="575733"/>
                </a:cubicBezTo>
                <a:cubicBezTo>
                  <a:pt x="226754" y="565512"/>
                  <a:pt x="232953" y="546067"/>
                  <a:pt x="248356" y="541866"/>
                </a:cubicBezTo>
                <a:cubicBezTo>
                  <a:pt x="360655" y="511239"/>
                  <a:pt x="438418" y="515520"/>
                  <a:pt x="541867" y="496711"/>
                </a:cubicBezTo>
                <a:cubicBezTo>
                  <a:pt x="557132" y="493936"/>
                  <a:pt x="571970" y="489185"/>
                  <a:pt x="587022" y="485422"/>
                </a:cubicBezTo>
                <a:cubicBezTo>
                  <a:pt x="598311" y="477896"/>
                  <a:pt x="608754" y="468912"/>
                  <a:pt x="620889" y="462844"/>
                </a:cubicBezTo>
                <a:cubicBezTo>
                  <a:pt x="695453" y="425562"/>
                  <a:pt x="613129" y="482900"/>
                  <a:pt x="688622" y="428977"/>
                </a:cubicBezTo>
                <a:cubicBezTo>
                  <a:pt x="703932" y="418041"/>
                  <a:pt x="719493" y="407355"/>
                  <a:pt x="733778" y="395111"/>
                </a:cubicBezTo>
                <a:cubicBezTo>
                  <a:pt x="745900" y="384721"/>
                  <a:pt x="753689" y="368997"/>
                  <a:pt x="767645" y="361244"/>
                </a:cubicBezTo>
                <a:cubicBezTo>
                  <a:pt x="823282" y="330334"/>
                  <a:pt x="951754" y="323032"/>
                  <a:pt x="993422" y="316088"/>
                </a:cubicBezTo>
                <a:lnTo>
                  <a:pt x="1061156" y="304800"/>
                </a:lnTo>
                <a:cubicBezTo>
                  <a:pt x="1087455" y="300754"/>
                  <a:pt x="1113999" y="298271"/>
                  <a:pt x="1140178" y="293511"/>
                </a:cubicBezTo>
                <a:cubicBezTo>
                  <a:pt x="1155443" y="290736"/>
                  <a:pt x="1170188" y="285588"/>
                  <a:pt x="1185333" y="282222"/>
                </a:cubicBezTo>
                <a:cubicBezTo>
                  <a:pt x="1204064" y="278060"/>
                  <a:pt x="1223082" y="275248"/>
                  <a:pt x="1241778" y="270933"/>
                </a:cubicBezTo>
                <a:cubicBezTo>
                  <a:pt x="1324534" y="251835"/>
                  <a:pt x="1309976" y="255726"/>
                  <a:pt x="1365956" y="237066"/>
                </a:cubicBezTo>
                <a:cubicBezTo>
                  <a:pt x="1483096" y="158970"/>
                  <a:pt x="1301764" y="277839"/>
                  <a:pt x="1444978" y="191911"/>
                </a:cubicBezTo>
                <a:cubicBezTo>
                  <a:pt x="1468246" y="177950"/>
                  <a:pt x="1490133" y="161807"/>
                  <a:pt x="1512711" y="146755"/>
                </a:cubicBezTo>
                <a:cubicBezTo>
                  <a:pt x="1524000" y="139229"/>
                  <a:pt x="1533707" y="128467"/>
                  <a:pt x="1546578" y="124177"/>
                </a:cubicBezTo>
                <a:lnTo>
                  <a:pt x="1580445" y="112888"/>
                </a:lnTo>
                <a:cubicBezTo>
                  <a:pt x="1664848" y="121328"/>
                  <a:pt x="1732432" y="135277"/>
                  <a:pt x="1817511" y="112888"/>
                </a:cubicBezTo>
                <a:cubicBezTo>
                  <a:pt x="1850060" y="104323"/>
                  <a:pt x="1874425" y="71908"/>
                  <a:pt x="1907822" y="67733"/>
                </a:cubicBezTo>
                <a:cubicBezTo>
                  <a:pt x="1937926" y="63970"/>
                  <a:pt x="1968208" y="61432"/>
                  <a:pt x="1998133" y="56444"/>
                </a:cubicBezTo>
                <a:cubicBezTo>
                  <a:pt x="2013437" y="53893"/>
                  <a:pt x="2027851" y="46699"/>
                  <a:pt x="2043289" y="45155"/>
                </a:cubicBezTo>
                <a:cubicBezTo>
                  <a:pt x="2103314" y="39152"/>
                  <a:pt x="2163704" y="37629"/>
                  <a:pt x="2223911" y="33866"/>
                </a:cubicBezTo>
                <a:cubicBezTo>
                  <a:pt x="2235200" y="30103"/>
                  <a:pt x="2246840" y="27264"/>
                  <a:pt x="2257778" y="22577"/>
                </a:cubicBezTo>
                <a:cubicBezTo>
                  <a:pt x="2273246" y="15948"/>
                  <a:pt x="2302933" y="0"/>
                  <a:pt x="2302933" y="0"/>
                </a:cubicBezTo>
              </a:path>
            </a:pathLst>
          </a:custGeom>
          <a:ln w="762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37899" name="矩形 1"/>
          <p:cNvSpPr>
            <a:spLocks noChangeArrowheads="1"/>
          </p:cNvSpPr>
          <p:nvPr/>
        </p:nvSpPr>
        <p:spPr bwMode="auto">
          <a:xfrm>
            <a:off x="3857625" y="2357438"/>
            <a:ext cx="5143500" cy="4549775"/>
          </a:xfrm>
          <a:prstGeom prst="rect">
            <a:avLst/>
          </a:prstGeom>
          <a:noFill/>
          <a:ln w="9525">
            <a:noFill/>
            <a:miter lim="800000"/>
            <a:headEnd/>
            <a:tailEnd/>
          </a:ln>
        </p:spPr>
        <p:txBody>
          <a:bodyPr>
            <a:spAutoFit/>
          </a:bodyPr>
          <a:lstStyle/>
          <a:p>
            <a:pPr>
              <a:lnSpc>
                <a:spcPct val="150000"/>
              </a:lnSpc>
            </a:pPr>
            <a:r>
              <a:rPr lang="en-US" altLang="zh-CN" sz="2800">
                <a:solidFill>
                  <a:schemeClr val="bg1"/>
                </a:solidFill>
                <a:latin typeface="Calibri" pitchFamily="34" charset="0"/>
              </a:rPr>
              <a:t>1941</a:t>
            </a:r>
            <a:r>
              <a:rPr lang="zh-CN" altLang="en-US" sz="2800">
                <a:solidFill>
                  <a:schemeClr val="bg1"/>
                </a:solidFill>
                <a:latin typeface="Calibri" pitchFamily="34" charset="0"/>
              </a:rPr>
              <a:t>年</a:t>
            </a:r>
            <a:r>
              <a:rPr lang="en-US" altLang="zh-CN" sz="2800">
                <a:solidFill>
                  <a:schemeClr val="bg1"/>
                </a:solidFill>
                <a:latin typeface="Calibri" pitchFamily="34" charset="0"/>
              </a:rPr>
              <a:t>12</a:t>
            </a:r>
            <a:r>
              <a:rPr lang="zh-CN" altLang="en-US" sz="2800">
                <a:solidFill>
                  <a:schemeClr val="bg1"/>
                </a:solidFill>
                <a:latin typeface="Calibri" pitchFamily="34" charset="0"/>
              </a:rPr>
              <a:t>月</a:t>
            </a:r>
            <a:r>
              <a:rPr lang="en-US" altLang="zh-CN" sz="2800">
                <a:solidFill>
                  <a:schemeClr val="bg1"/>
                </a:solidFill>
                <a:latin typeface="Calibri" pitchFamily="34" charset="0"/>
              </a:rPr>
              <a:t>26</a:t>
            </a:r>
            <a:r>
              <a:rPr lang="zh-CN" altLang="en-US" sz="2800">
                <a:solidFill>
                  <a:schemeClr val="bg1"/>
                </a:solidFill>
                <a:latin typeface="Calibri" pitchFamily="34" charset="0"/>
              </a:rPr>
              <a:t>日</a:t>
            </a:r>
            <a:r>
              <a:rPr lang="en-US" altLang="zh-CN" sz="2800">
                <a:solidFill>
                  <a:schemeClr val="bg1"/>
                </a:solidFill>
                <a:latin typeface="Calibri" pitchFamily="34" charset="0"/>
              </a:rPr>
              <a:t>《</a:t>
            </a:r>
            <a:r>
              <a:rPr lang="zh-CN" altLang="en-US" sz="2800">
                <a:solidFill>
                  <a:schemeClr val="bg1"/>
                </a:solidFill>
                <a:latin typeface="Calibri" pitchFamily="34" charset="0"/>
              </a:rPr>
              <a:t>中英共同防御滇缅路协定</a:t>
            </a:r>
            <a:r>
              <a:rPr lang="en-US" altLang="zh-CN" sz="2800">
                <a:solidFill>
                  <a:schemeClr val="bg1"/>
                </a:solidFill>
                <a:latin typeface="Calibri" pitchFamily="34" charset="0"/>
              </a:rPr>
              <a:t>》</a:t>
            </a:r>
          </a:p>
          <a:p>
            <a:pPr>
              <a:lnSpc>
                <a:spcPct val="150000"/>
              </a:lnSpc>
            </a:pPr>
            <a:r>
              <a:rPr lang="en-US" altLang="zh-CN" sz="2800">
                <a:solidFill>
                  <a:schemeClr val="bg1"/>
                </a:solidFill>
              </a:rPr>
              <a:t>1942</a:t>
            </a:r>
            <a:r>
              <a:rPr lang="zh-CN" altLang="en-US" sz="2800">
                <a:solidFill>
                  <a:schemeClr val="bg1"/>
                </a:solidFill>
              </a:rPr>
              <a:t>年</a:t>
            </a:r>
            <a:r>
              <a:rPr lang="en-US" altLang="zh-CN" sz="2800">
                <a:solidFill>
                  <a:schemeClr val="bg1"/>
                </a:solidFill>
              </a:rPr>
              <a:t>1</a:t>
            </a:r>
            <a:r>
              <a:rPr lang="zh-CN" altLang="en-US" sz="2800">
                <a:solidFill>
                  <a:schemeClr val="bg1"/>
                </a:solidFill>
              </a:rPr>
              <a:t>月</a:t>
            </a:r>
            <a:r>
              <a:rPr lang="en-US" altLang="zh-CN" sz="2800">
                <a:solidFill>
                  <a:schemeClr val="bg1"/>
                </a:solidFill>
              </a:rPr>
              <a:t>1</a:t>
            </a:r>
            <a:r>
              <a:rPr lang="zh-CN" altLang="en-US" sz="2800">
                <a:solidFill>
                  <a:schemeClr val="bg1"/>
                </a:solidFill>
              </a:rPr>
              <a:t>日</a:t>
            </a:r>
            <a:r>
              <a:rPr lang="en-US" altLang="zh-CN" sz="2800">
                <a:solidFill>
                  <a:schemeClr val="bg1"/>
                </a:solidFill>
              </a:rPr>
              <a:t>《</a:t>
            </a:r>
            <a:r>
              <a:rPr lang="zh-CN" altLang="en-US" sz="2800">
                <a:solidFill>
                  <a:schemeClr val="bg1"/>
                </a:solidFill>
              </a:rPr>
              <a:t>联合国家宣言</a:t>
            </a:r>
            <a:r>
              <a:rPr lang="en-US" altLang="zh-CN" sz="2800">
                <a:solidFill>
                  <a:schemeClr val="bg1"/>
                </a:solidFill>
              </a:rPr>
              <a:t>》</a:t>
            </a:r>
            <a:r>
              <a:rPr lang="zh-CN" altLang="en-US" sz="2800">
                <a:solidFill>
                  <a:schemeClr val="bg1"/>
                </a:solidFill>
              </a:rPr>
              <a:t>在华盛顿签订</a:t>
            </a:r>
            <a:endParaRPr lang="en-US" altLang="zh-CN" sz="2800">
              <a:solidFill>
                <a:schemeClr val="bg1"/>
              </a:solidFill>
            </a:endParaRPr>
          </a:p>
          <a:p>
            <a:pPr>
              <a:lnSpc>
                <a:spcPct val="150000"/>
              </a:lnSpc>
            </a:pPr>
            <a:r>
              <a:rPr lang="en-US" altLang="zh-CN" sz="2800">
                <a:solidFill>
                  <a:schemeClr val="bg1"/>
                </a:solidFill>
              </a:rPr>
              <a:t>1942</a:t>
            </a:r>
            <a:r>
              <a:rPr lang="zh-CN" altLang="en-US" sz="2800">
                <a:solidFill>
                  <a:schemeClr val="bg1"/>
                </a:solidFill>
              </a:rPr>
              <a:t>年</a:t>
            </a:r>
            <a:r>
              <a:rPr lang="en-US" altLang="zh-CN" sz="2800">
                <a:solidFill>
                  <a:schemeClr val="bg1"/>
                </a:solidFill>
              </a:rPr>
              <a:t>1</a:t>
            </a:r>
            <a:r>
              <a:rPr lang="zh-CN" altLang="en-US" sz="2800">
                <a:solidFill>
                  <a:schemeClr val="bg1"/>
                </a:solidFill>
              </a:rPr>
              <a:t>月</a:t>
            </a:r>
            <a:r>
              <a:rPr lang="en-US" altLang="zh-CN" sz="2800">
                <a:solidFill>
                  <a:schemeClr val="bg1"/>
                </a:solidFill>
              </a:rPr>
              <a:t>3</a:t>
            </a:r>
            <a:r>
              <a:rPr lang="zh-CN" altLang="en-US" sz="2800">
                <a:solidFill>
                  <a:schemeClr val="bg1"/>
                </a:solidFill>
              </a:rPr>
              <a:t>日中国战区成立</a:t>
            </a:r>
          </a:p>
          <a:p>
            <a:pPr>
              <a:lnSpc>
                <a:spcPct val="150000"/>
              </a:lnSpc>
            </a:pPr>
            <a:endParaRPr lang="zh-CN" altLang="en-US" sz="2800">
              <a:solidFill>
                <a:schemeClr val="bg1"/>
              </a:solidFill>
              <a:latin typeface="Calibri" pitchFamily="34" charset="0"/>
            </a:endParaRPr>
          </a:p>
          <a:p>
            <a:pPr>
              <a:lnSpc>
                <a:spcPct val="150000"/>
              </a:lnSpc>
            </a:pPr>
            <a:endParaRPr lang="en-US" altLang="zh-CN" sz="280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AutoShape 4" descr="https://timgsa.baidu.com/timg?image&amp;quality=80&amp;size=b9999_10000&amp;sec=1510631985&amp;di=aa8d465e1b50ca6b10467821e5d98e1b&amp;imgtype=jpg&amp;er=1&amp;src=http%3A%2F%2Fphotocdn.sohu.com%2F20150718%2FImg417033448.jpg"/>
          <p:cNvSpPr>
            <a:spLocks noChangeAspect="1" noChangeArrowheads="1"/>
          </p:cNvSpPr>
          <p:nvPr/>
        </p:nvSpPr>
        <p:spPr bwMode="auto">
          <a:xfrm>
            <a:off x="63500" y="-136525"/>
            <a:ext cx="4752975" cy="3133725"/>
          </a:xfrm>
          <a:prstGeom prst="rect">
            <a:avLst/>
          </a:prstGeom>
          <a:noFill/>
          <a:ln w="9525">
            <a:noFill/>
            <a:miter lim="800000"/>
            <a:headEnd/>
            <a:tailEnd/>
          </a:ln>
        </p:spPr>
        <p:txBody>
          <a:bodyPr/>
          <a:lstStyle/>
          <a:p>
            <a:endParaRPr lang="zh-CN" altLang="en-US"/>
          </a:p>
        </p:txBody>
      </p:sp>
      <p:pic>
        <p:nvPicPr>
          <p:cNvPr id="38914" name="Picture 8" descr="http://pic.dooland.com/MagzineArticlePic/722557_171_1439259156_12small.jpg"/>
          <p:cNvPicPr>
            <a:picLocks noChangeAspect="1" noChangeArrowheads="1"/>
          </p:cNvPicPr>
          <p:nvPr/>
        </p:nvPicPr>
        <p:blipFill>
          <a:blip r:embed="rId2"/>
          <a:srcRect/>
          <a:stretch>
            <a:fillRect/>
          </a:stretch>
        </p:blipFill>
        <p:spPr bwMode="auto">
          <a:xfrm>
            <a:off x="500063" y="0"/>
            <a:ext cx="8172450" cy="6858000"/>
          </a:xfrm>
          <a:prstGeom prst="rect">
            <a:avLst/>
          </a:prstGeom>
          <a:noFill/>
          <a:ln w="9525">
            <a:noFill/>
            <a:miter lim="800000"/>
            <a:headEnd/>
            <a:tailEnd/>
          </a:ln>
        </p:spPr>
      </p:pic>
      <p:sp>
        <p:nvSpPr>
          <p:cNvPr id="38915" name="矩形 6"/>
          <p:cNvSpPr>
            <a:spLocks noChangeArrowheads="1"/>
          </p:cNvSpPr>
          <p:nvPr/>
        </p:nvSpPr>
        <p:spPr bwMode="auto">
          <a:xfrm>
            <a:off x="500063" y="6429375"/>
            <a:ext cx="8215312" cy="457200"/>
          </a:xfrm>
          <a:prstGeom prst="rect">
            <a:avLst/>
          </a:prstGeom>
          <a:solidFill>
            <a:schemeClr val="tx1"/>
          </a:solidFill>
          <a:ln w="9525">
            <a:noFill/>
            <a:miter lim="800000"/>
            <a:headEnd/>
            <a:tailEnd/>
          </a:ln>
        </p:spPr>
        <p:txBody>
          <a:bodyPr>
            <a:spAutoFit/>
          </a:bodyPr>
          <a:lstStyle/>
          <a:p>
            <a:pPr algn="ctr"/>
            <a:r>
              <a:rPr lang="zh-CN" altLang="en-US" sz="2400">
                <a:solidFill>
                  <a:schemeClr val="bg1"/>
                </a:solidFill>
              </a:rPr>
              <a:t>民夫在修建滇缅公路（图片来自网络）</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3"/>
          <p:cNvSpPr>
            <a:spLocks noChangeShapeType="1"/>
          </p:cNvSpPr>
          <p:nvPr/>
        </p:nvSpPr>
        <p:spPr bwMode="auto">
          <a:xfrm>
            <a:off x="0" y="2535238"/>
            <a:ext cx="9144000" cy="0"/>
          </a:xfrm>
          <a:prstGeom prst="line">
            <a:avLst/>
          </a:prstGeom>
          <a:noFill/>
          <a:ln w="57150">
            <a:solidFill>
              <a:schemeClr val="bg1"/>
            </a:solidFill>
            <a:round/>
            <a:headEnd/>
            <a:tailEnd type="triangle" w="med" len="med"/>
          </a:ln>
        </p:spPr>
        <p:txBody>
          <a:bodyPr/>
          <a:lstStyle/>
          <a:p>
            <a:endParaRPr lang="zh-CN" altLang="en-US"/>
          </a:p>
        </p:txBody>
      </p:sp>
      <p:sp>
        <p:nvSpPr>
          <p:cNvPr id="24579" name="Line 4"/>
          <p:cNvSpPr>
            <a:spLocks noChangeShapeType="1"/>
          </p:cNvSpPr>
          <p:nvPr/>
        </p:nvSpPr>
        <p:spPr bwMode="auto">
          <a:xfrm>
            <a:off x="468313" y="2390775"/>
            <a:ext cx="0" cy="287338"/>
          </a:xfrm>
          <a:prstGeom prst="line">
            <a:avLst/>
          </a:prstGeom>
          <a:noFill/>
          <a:ln w="76200">
            <a:solidFill>
              <a:schemeClr val="bg1"/>
            </a:solidFill>
            <a:round/>
            <a:headEnd/>
            <a:tailEnd/>
          </a:ln>
        </p:spPr>
        <p:txBody>
          <a:bodyPr/>
          <a:lstStyle/>
          <a:p>
            <a:endParaRPr lang="zh-CN" altLang="en-US"/>
          </a:p>
        </p:txBody>
      </p:sp>
      <p:sp>
        <p:nvSpPr>
          <p:cNvPr id="24580" name="Line 5"/>
          <p:cNvSpPr>
            <a:spLocks noChangeShapeType="1"/>
          </p:cNvSpPr>
          <p:nvPr/>
        </p:nvSpPr>
        <p:spPr bwMode="auto">
          <a:xfrm>
            <a:off x="4572000" y="2390775"/>
            <a:ext cx="0" cy="287338"/>
          </a:xfrm>
          <a:prstGeom prst="line">
            <a:avLst/>
          </a:prstGeom>
          <a:noFill/>
          <a:ln w="76200">
            <a:solidFill>
              <a:schemeClr val="bg1"/>
            </a:solidFill>
            <a:round/>
            <a:headEnd/>
            <a:tailEnd/>
          </a:ln>
        </p:spPr>
        <p:txBody>
          <a:bodyPr/>
          <a:lstStyle/>
          <a:p>
            <a:endParaRPr lang="zh-CN" altLang="en-US"/>
          </a:p>
        </p:txBody>
      </p:sp>
      <p:sp>
        <p:nvSpPr>
          <p:cNvPr id="24581" name="Line 6"/>
          <p:cNvSpPr>
            <a:spLocks noChangeShapeType="1"/>
          </p:cNvSpPr>
          <p:nvPr/>
        </p:nvSpPr>
        <p:spPr bwMode="auto">
          <a:xfrm>
            <a:off x="6588125" y="2390775"/>
            <a:ext cx="0" cy="287338"/>
          </a:xfrm>
          <a:prstGeom prst="line">
            <a:avLst/>
          </a:prstGeom>
          <a:noFill/>
          <a:ln w="76200">
            <a:solidFill>
              <a:schemeClr val="bg1"/>
            </a:solidFill>
            <a:round/>
            <a:headEnd/>
            <a:tailEnd/>
          </a:ln>
        </p:spPr>
        <p:txBody>
          <a:bodyPr/>
          <a:lstStyle/>
          <a:p>
            <a:endParaRPr lang="zh-CN" altLang="en-US"/>
          </a:p>
        </p:txBody>
      </p:sp>
      <p:sp>
        <p:nvSpPr>
          <p:cNvPr id="24582" name="Line 7"/>
          <p:cNvSpPr>
            <a:spLocks noChangeShapeType="1"/>
          </p:cNvSpPr>
          <p:nvPr/>
        </p:nvSpPr>
        <p:spPr bwMode="auto">
          <a:xfrm>
            <a:off x="8675688" y="2390775"/>
            <a:ext cx="0" cy="287338"/>
          </a:xfrm>
          <a:prstGeom prst="line">
            <a:avLst/>
          </a:prstGeom>
          <a:noFill/>
          <a:ln w="76200">
            <a:solidFill>
              <a:schemeClr val="bg1"/>
            </a:solidFill>
            <a:round/>
            <a:headEnd/>
            <a:tailEnd/>
          </a:ln>
        </p:spPr>
        <p:txBody>
          <a:bodyPr/>
          <a:lstStyle/>
          <a:p>
            <a:endParaRPr lang="zh-CN" altLang="en-US"/>
          </a:p>
        </p:txBody>
      </p:sp>
      <p:sp>
        <p:nvSpPr>
          <p:cNvPr id="24583" name="Line 8"/>
          <p:cNvSpPr>
            <a:spLocks noChangeShapeType="1"/>
          </p:cNvSpPr>
          <p:nvPr/>
        </p:nvSpPr>
        <p:spPr bwMode="auto">
          <a:xfrm>
            <a:off x="2555875" y="2390775"/>
            <a:ext cx="0" cy="287338"/>
          </a:xfrm>
          <a:prstGeom prst="line">
            <a:avLst/>
          </a:prstGeom>
          <a:noFill/>
          <a:ln w="76200">
            <a:solidFill>
              <a:schemeClr val="bg1"/>
            </a:solidFill>
            <a:round/>
            <a:headEnd/>
            <a:tailEnd/>
          </a:ln>
        </p:spPr>
        <p:txBody>
          <a:bodyPr/>
          <a:lstStyle/>
          <a:p>
            <a:endParaRPr lang="zh-CN" altLang="en-US"/>
          </a:p>
        </p:txBody>
      </p:sp>
      <p:sp>
        <p:nvSpPr>
          <p:cNvPr id="24584" name="Text Box 9"/>
          <p:cNvSpPr txBox="1">
            <a:spLocks noChangeArrowheads="1"/>
          </p:cNvSpPr>
          <p:nvPr/>
        </p:nvSpPr>
        <p:spPr bwMode="auto">
          <a:xfrm>
            <a:off x="-36513" y="2751138"/>
            <a:ext cx="1584326" cy="457200"/>
          </a:xfrm>
          <a:prstGeom prst="rect">
            <a:avLst/>
          </a:prstGeom>
          <a:noFill/>
          <a:ln w="9525">
            <a:noFill/>
            <a:miter lim="800000"/>
            <a:headEnd/>
            <a:tailEnd/>
          </a:ln>
        </p:spPr>
        <p:txBody>
          <a:bodyPr>
            <a:spAutoFit/>
          </a:bodyPr>
          <a:lstStyle/>
          <a:p>
            <a:pPr>
              <a:spcBef>
                <a:spcPct val="50000"/>
              </a:spcBef>
            </a:pPr>
            <a:r>
              <a:rPr lang="en-US" altLang="zh-CN" sz="2400">
                <a:solidFill>
                  <a:schemeClr val="bg1"/>
                </a:solidFill>
              </a:rPr>
              <a:t>1931.9.18</a:t>
            </a:r>
          </a:p>
        </p:txBody>
      </p:sp>
      <p:sp>
        <p:nvSpPr>
          <p:cNvPr id="24585" name="Text Box 10"/>
          <p:cNvSpPr txBox="1">
            <a:spLocks noChangeArrowheads="1"/>
          </p:cNvSpPr>
          <p:nvPr/>
        </p:nvSpPr>
        <p:spPr bwMode="auto">
          <a:xfrm>
            <a:off x="1908175" y="2751138"/>
            <a:ext cx="1511300" cy="457200"/>
          </a:xfrm>
          <a:prstGeom prst="rect">
            <a:avLst/>
          </a:prstGeom>
          <a:noFill/>
          <a:ln w="9525">
            <a:noFill/>
            <a:miter lim="800000"/>
            <a:headEnd/>
            <a:tailEnd/>
          </a:ln>
        </p:spPr>
        <p:txBody>
          <a:bodyPr>
            <a:spAutoFit/>
          </a:bodyPr>
          <a:lstStyle/>
          <a:p>
            <a:pPr>
              <a:spcBef>
                <a:spcPct val="50000"/>
              </a:spcBef>
            </a:pPr>
            <a:r>
              <a:rPr lang="en-US" altLang="zh-CN" sz="2400">
                <a:solidFill>
                  <a:schemeClr val="bg1"/>
                </a:solidFill>
              </a:rPr>
              <a:t>1937.7.7</a:t>
            </a:r>
          </a:p>
        </p:txBody>
      </p:sp>
      <p:sp>
        <p:nvSpPr>
          <p:cNvPr id="24586" name="Text Box 11"/>
          <p:cNvSpPr txBox="1">
            <a:spLocks noChangeArrowheads="1"/>
          </p:cNvSpPr>
          <p:nvPr/>
        </p:nvSpPr>
        <p:spPr bwMode="auto">
          <a:xfrm>
            <a:off x="7632700" y="2751138"/>
            <a:ext cx="1835150" cy="457200"/>
          </a:xfrm>
          <a:prstGeom prst="rect">
            <a:avLst/>
          </a:prstGeom>
          <a:noFill/>
          <a:ln w="9525">
            <a:noFill/>
            <a:miter lim="800000"/>
            <a:headEnd/>
            <a:tailEnd/>
          </a:ln>
        </p:spPr>
        <p:txBody>
          <a:bodyPr>
            <a:spAutoFit/>
          </a:bodyPr>
          <a:lstStyle/>
          <a:p>
            <a:pPr>
              <a:spcBef>
                <a:spcPct val="50000"/>
              </a:spcBef>
            </a:pPr>
            <a:r>
              <a:rPr lang="en-US" altLang="zh-CN" sz="2400">
                <a:solidFill>
                  <a:schemeClr val="bg1"/>
                </a:solidFill>
              </a:rPr>
              <a:t>1945.8.15</a:t>
            </a:r>
          </a:p>
        </p:txBody>
      </p:sp>
      <p:sp>
        <p:nvSpPr>
          <p:cNvPr id="24587" name="Text Box 12"/>
          <p:cNvSpPr txBox="1">
            <a:spLocks noChangeArrowheads="1"/>
          </p:cNvSpPr>
          <p:nvPr/>
        </p:nvSpPr>
        <p:spPr bwMode="auto">
          <a:xfrm>
            <a:off x="3995738" y="2751138"/>
            <a:ext cx="1439862" cy="457200"/>
          </a:xfrm>
          <a:prstGeom prst="rect">
            <a:avLst/>
          </a:prstGeom>
          <a:noFill/>
          <a:ln w="9525">
            <a:noFill/>
            <a:miter lim="800000"/>
            <a:headEnd/>
            <a:tailEnd/>
          </a:ln>
        </p:spPr>
        <p:txBody>
          <a:bodyPr>
            <a:spAutoFit/>
          </a:bodyPr>
          <a:lstStyle/>
          <a:p>
            <a:pPr>
              <a:spcBef>
                <a:spcPct val="50000"/>
              </a:spcBef>
            </a:pPr>
            <a:r>
              <a:rPr lang="en-US" altLang="zh-CN" sz="2400">
                <a:solidFill>
                  <a:schemeClr val="bg1"/>
                </a:solidFill>
              </a:rPr>
              <a:t>1938.10</a:t>
            </a:r>
          </a:p>
        </p:txBody>
      </p:sp>
      <p:sp>
        <p:nvSpPr>
          <p:cNvPr id="24588" name="Text Box 13"/>
          <p:cNvSpPr txBox="1">
            <a:spLocks noChangeArrowheads="1"/>
          </p:cNvSpPr>
          <p:nvPr/>
        </p:nvSpPr>
        <p:spPr bwMode="auto">
          <a:xfrm>
            <a:off x="5795963" y="2751138"/>
            <a:ext cx="1584325" cy="457200"/>
          </a:xfrm>
          <a:prstGeom prst="rect">
            <a:avLst/>
          </a:prstGeom>
          <a:noFill/>
          <a:ln w="9525">
            <a:noFill/>
            <a:miter lim="800000"/>
            <a:headEnd/>
            <a:tailEnd/>
          </a:ln>
        </p:spPr>
        <p:txBody>
          <a:bodyPr>
            <a:spAutoFit/>
          </a:bodyPr>
          <a:lstStyle/>
          <a:p>
            <a:pPr>
              <a:spcBef>
                <a:spcPct val="50000"/>
              </a:spcBef>
            </a:pPr>
            <a:r>
              <a:rPr lang="en-US" altLang="zh-CN" sz="2400">
                <a:solidFill>
                  <a:schemeClr val="bg1"/>
                </a:solidFill>
              </a:rPr>
              <a:t>1941.12.7</a:t>
            </a:r>
          </a:p>
        </p:txBody>
      </p:sp>
      <p:sp>
        <p:nvSpPr>
          <p:cNvPr id="24589" name="Text Box 14"/>
          <p:cNvSpPr txBox="1">
            <a:spLocks noChangeArrowheads="1"/>
          </p:cNvSpPr>
          <p:nvPr/>
        </p:nvSpPr>
        <p:spPr bwMode="auto">
          <a:xfrm>
            <a:off x="0" y="3182938"/>
            <a:ext cx="1331913" cy="830262"/>
          </a:xfrm>
          <a:prstGeom prst="rect">
            <a:avLst/>
          </a:prstGeom>
          <a:noFill/>
          <a:ln w="9525">
            <a:noFill/>
            <a:miter lim="800000"/>
            <a:headEnd/>
            <a:tailEnd/>
          </a:ln>
        </p:spPr>
        <p:txBody>
          <a:bodyPr>
            <a:spAutoFit/>
          </a:bodyPr>
          <a:lstStyle/>
          <a:p>
            <a:pPr>
              <a:spcBef>
                <a:spcPct val="50000"/>
              </a:spcBef>
            </a:pPr>
            <a:r>
              <a:rPr lang="zh-CN" altLang="en-US" sz="2400">
                <a:solidFill>
                  <a:schemeClr val="bg1"/>
                </a:solidFill>
              </a:rPr>
              <a:t>局部抗战开始</a:t>
            </a:r>
          </a:p>
        </p:txBody>
      </p:sp>
      <p:sp>
        <p:nvSpPr>
          <p:cNvPr id="24590" name="Text Box 15"/>
          <p:cNvSpPr txBox="1">
            <a:spLocks noChangeArrowheads="1"/>
          </p:cNvSpPr>
          <p:nvPr/>
        </p:nvSpPr>
        <p:spPr bwMode="auto">
          <a:xfrm>
            <a:off x="2052638" y="3182938"/>
            <a:ext cx="1295400" cy="830262"/>
          </a:xfrm>
          <a:prstGeom prst="rect">
            <a:avLst/>
          </a:prstGeom>
          <a:noFill/>
          <a:ln w="9525">
            <a:noFill/>
            <a:miter lim="800000"/>
            <a:headEnd/>
            <a:tailEnd/>
          </a:ln>
        </p:spPr>
        <p:txBody>
          <a:bodyPr>
            <a:spAutoFit/>
          </a:bodyPr>
          <a:lstStyle/>
          <a:p>
            <a:pPr>
              <a:spcBef>
                <a:spcPct val="50000"/>
              </a:spcBef>
            </a:pPr>
            <a:r>
              <a:rPr lang="zh-CN" altLang="en-US" sz="2400">
                <a:solidFill>
                  <a:schemeClr val="bg1"/>
                </a:solidFill>
              </a:rPr>
              <a:t>全面抗战开始</a:t>
            </a:r>
          </a:p>
        </p:txBody>
      </p:sp>
      <p:sp>
        <p:nvSpPr>
          <p:cNvPr id="24591" name="Text Box 16"/>
          <p:cNvSpPr txBox="1">
            <a:spLocks noChangeArrowheads="1"/>
          </p:cNvSpPr>
          <p:nvPr/>
        </p:nvSpPr>
        <p:spPr bwMode="auto">
          <a:xfrm>
            <a:off x="4067175" y="3182938"/>
            <a:ext cx="1368425" cy="830262"/>
          </a:xfrm>
          <a:prstGeom prst="rect">
            <a:avLst/>
          </a:prstGeom>
          <a:noFill/>
          <a:ln w="9525">
            <a:noFill/>
            <a:miter lim="800000"/>
            <a:headEnd/>
            <a:tailEnd/>
          </a:ln>
        </p:spPr>
        <p:txBody>
          <a:bodyPr>
            <a:spAutoFit/>
          </a:bodyPr>
          <a:lstStyle/>
          <a:p>
            <a:pPr>
              <a:spcBef>
                <a:spcPct val="50000"/>
              </a:spcBef>
            </a:pPr>
            <a:r>
              <a:rPr lang="zh-CN" altLang="en-US" sz="2400">
                <a:solidFill>
                  <a:schemeClr val="bg1"/>
                </a:solidFill>
              </a:rPr>
              <a:t>进入相持阶段</a:t>
            </a:r>
          </a:p>
        </p:txBody>
      </p:sp>
      <p:sp>
        <p:nvSpPr>
          <p:cNvPr id="24592" name="Text Box 17"/>
          <p:cNvSpPr txBox="1">
            <a:spLocks noChangeArrowheads="1"/>
          </p:cNvSpPr>
          <p:nvPr/>
        </p:nvSpPr>
        <p:spPr bwMode="auto">
          <a:xfrm>
            <a:off x="5857875" y="3213100"/>
            <a:ext cx="1419225" cy="830263"/>
          </a:xfrm>
          <a:prstGeom prst="rect">
            <a:avLst/>
          </a:prstGeom>
          <a:noFill/>
          <a:ln w="9525">
            <a:noFill/>
            <a:miter lim="800000"/>
            <a:headEnd/>
            <a:tailEnd/>
          </a:ln>
        </p:spPr>
        <p:txBody>
          <a:bodyPr>
            <a:spAutoFit/>
          </a:bodyPr>
          <a:lstStyle/>
          <a:p>
            <a:pPr algn="ctr">
              <a:spcBef>
                <a:spcPct val="50000"/>
              </a:spcBef>
            </a:pPr>
            <a:r>
              <a:rPr lang="zh-CN" altLang="en-US" sz="2400">
                <a:solidFill>
                  <a:schemeClr val="bg1"/>
                </a:solidFill>
              </a:rPr>
              <a:t>加入反法西斯同盟</a:t>
            </a:r>
          </a:p>
        </p:txBody>
      </p:sp>
      <p:sp>
        <p:nvSpPr>
          <p:cNvPr id="24593" name="Text Box 18"/>
          <p:cNvSpPr txBox="1">
            <a:spLocks noChangeArrowheads="1"/>
          </p:cNvSpPr>
          <p:nvPr/>
        </p:nvSpPr>
        <p:spPr bwMode="auto">
          <a:xfrm>
            <a:off x="8243888" y="3176588"/>
            <a:ext cx="1008062" cy="830262"/>
          </a:xfrm>
          <a:prstGeom prst="rect">
            <a:avLst/>
          </a:prstGeom>
          <a:noFill/>
          <a:ln w="9525">
            <a:noFill/>
            <a:miter lim="800000"/>
            <a:headEnd/>
            <a:tailEnd/>
          </a:ln>
        </p:spPr>
        <p:txBody>
          <a:bodyPr>
            <a:spAutoFit/>
          </a:bodyPr>
          <a:lstStyle/>
          <a:p>
            <a:pPr>
              <a:spcBef>
                <a:spcPct val="50000"/>
              </a:spcBef>
            </a:pPr>
            <a:r>
              <a:rPr lang="zh-CN" altLang="en-US" sz="2400">
                <a:solidFill>
                  <a:schemeClr val="bg1"/>
                </a:solidFill>
              </a:rPr>
              <a:t>抗战胜利</a:t>
            </a:r>
          </a:p>
        </p:txBody>
      </p:sp>
      <p:sp>
        <p:nvSpPr>
          <p:cNvPr id="24594" name="Text Box 19"/>
          <p:cNvSpPr txBox="1">
            <a:spLocks noChangeArrowheads="1"/>
          </p:cNvSpPr>
          <p:nvPr/>
        </p:nvSpPr>
        <p:spPr bwMode="auto">
          <a:xfrm>
            <a:off x="-180975" y="1527175"/>
            <a:ext cx="1368425" cy="830263"/>
          </a:xfrm>
          <a:prstGeom prst="rect">
            <a:avLst/>
          </a:prstGeom>
          <a:noFill/>
          <a:ln w="9525">
            <a:noFill/>
            <a:miter lim="800000"/>
            <a:headEnd/>
            <a:tailEnd/>
          </a:ln>
        </p:spPr>
        <p:txBody>
          <a:bodyPr>
            <a:spAutoFit/>
          </a:bodyPr>
          <a:lstStyle/>
          <a:p>
            <a:pPr algn="ctr">
              <a:spcBef>
                <a:spcPct val="50000"/>
              </a:spcBef>
            </a:pPr>
            <a:r>
              <a:rPr lang="zh-CN" altLang="en-US" sz="2400">
                <a:solidFill>
                  <a:schemeClr val="bg1"/>
                </a:solidFill>
              </a:rPr>
              <a:t>九一八 事变</a:t>
            </a:r>
          </a:p>
        </p:txBody>
      </p:sp>
      <p:sp>
        <p:nvSpPr>
          <p:cNvPr id="24595" name="Text Box 20"/>
          <p:cNvSpPr txBox="1">
            <a:spLocks noChangeArrowheads="1"/>
          </p:cNvSpPr>
          <p:nvPr/>
        </p:nvSpPr>
        <p:spPr bwMode="auto">
          <a:xfrm>
            <a:off x="1908175" y="1527175"/>
            <a:ext cx="1368425" cy="830263"/>
          </a:xfrm>
          <a:prstGeom prst="rect">
            <a:avLst/>
          </a:prstGeom>
          <a:noFill/>
          <a:ln w="9525">
            <a:noFill/>
            <a:miter lim="800000"/>
            <a:headEnd/>
            <a:tailEnd/>
          </a:ln>
        </p:spPr>
        <p:txBody>
          <a:bodyPr>
            <a:spAutoFit/>
          </a:bodyPr>
          <a:lstStyle/>
          <a:p>
            <a:pPr algn="ctr">
              <a:spcBef>
                <a:spcPct val="50000"/>
              </a:spcBef>
            </a:pPr>
            <a:r>
              <a:rPr lang="zh-CN" altLang="en-US" sz="2400">
                <a:solidFill>
                  <a:schemeClr val="bg1"/>
                </a:solidFill>
              </a:rPr>
              <a:t>卢沟桥事变</a:t>
            </a:r>
          </a:p>
        </p:txBody>
      </p:sp>
      <p:sp>
        <p:nvSpPr>
          <p:cNvPr id="24596" name="Text Box 21"/>
          <p:cNvSpPr txBox="1">
            <a:spLocks noChangeArrowheads="1"/>
          </p:cNvSpPr>
          <p:nvPr/>
        </p:nvSpPr>
        <p:spPr bwMode="auto">
          <a:xfrm>
            <a:off x="3779838" y="1527175"/>
            <a:ext cx="1655762" cy="830263"/>
          </a:xfrm>
          <a:prstGeom prst="rect">
            <a:avLst/>
          </a:prstGeom>
          <a:noFill/>
          <a:ln w="9525">
            <a:noFill/>
            <a:miter lim="800000"/>
            <a:headEnd/>
            <a:tailEnd/>
          </a:ln>
        </p:spPr>
        <p:txBody>
          <a:bodyPr>
            <a:spAutoFit/>
          </a:bodyPr>
          <a:lstStyle/>
          <a:p>
            <a:pPr algn="ctr">
              <a:spcBef>
                <a:spcPct val="50000"/>
              </a:spcBef>
            </a:pPr>
            <a:r>
              <a:rPr lang="zh-CN" altLang="en-US" sz="2400">
                <a:solidFill>
                  <a:schemeClr val="bg1"/>
                </a:solidFill>
              </a:rPr>
              <a:t>攻占广州武汉</a:t>
            </a:r>
          </a:p>
        </p:txBody>
      </p:sp>
      <p:sp>
        <p:nvSpPr>
          <p:cNvPr id="24597" name="Text Box 22"/>
          <p:cNvSpPr txBox="1">
            <a:spLocks noChangeArrowheads="1"/>
          </p:cNvSpPr>
          <p:nvPr/>
        </p:nvSpPr>
        <p:spPr bwMode="auto">
          <a:xfrm>
            <a:off x="5940425" y="1527175"/>
            <a:ext cx="1368425" cy="830263"/>
          </a:xfrm>
          <a:prstGeom prst="rect">
            <a:avLst/>
          </a:prstGeom>
          <a:noFill/>
          <a:ln w="9525">
            <a:noFill/>
            <a:miter lim="800000"/>
            <a:headEnd/>
            <a:tailEnd/>
          </a:ln>
        </p:spPr>
        <p:txBody>
          <a:bodyPr>
            <a:spAutoFit/>
          </a:bodyPr>
          <a:lstStyle/>
          <a:p>
            <a:pPr algn="ctr">
              <a:spcBef>
                <a:spcPct val="50000"/>
              </a:spcBef>
            </a:pPr>
            <a:r>
              <a:rPr lang="zh-CN" altLang="en-US" sz="2400">
                <a:solidFill>
                  <a:schemeClr val="bg1"/>
                </a:solidFill>
              </a:rPr>
              <a:t>偷袭珍珠港</a:t>
            </a:r>
          </a:p>
        </p:txBody>
      </p:sp>
      <p:sp>
        <p:nvSpPr>
          <p:cNvPr id="24598" name="Text Box 23"/>
          <p:cNvSpPr txBox="1">
            <a:spLocks noChangeArrowheads="1"/>
          </p:cNvSpPr>
          <p:nvPr/>
        </p:nvSpPr>
        <p:spPr bwMode="auto">
          <a:xfrm>
            <a:off x="7956550" y="1527175"/>
            <a:ext cx="1368425" cy="830263"/>
          </a:xfrm>
          <a:prstGeom prst="rect">
            <a:avLst/>
          </a:prstGeom>
          <a:noFill/>
          <a:ln w="9525">
            <a:noFill/>
            <a:miter lim="800000"/>
            <a:headEnd/>
            <a:tailEnd/>
          </a:ln>
        </p:spPr>
        <p:txBody>
          <a:bodyPr>
            <a:spAutoFit/>
          </a:bodyPr>
          <a:lstStyle/>
          <a:p>
            <a:pPr algn="ctr">
              <a:spcBef>
                <a:spcPct val="50000"/>
              </a:spcBef>
            </a:pPr>
            <a:r>
              <a:rPr lang="zh-CN" altLang="en-US" sz="2400">
                <a:solidFill>
                  <a:schemeClr val="bg1"/>
                </a:solidFill>
              </a:rPr>
              <a:t>无条件投降</a:t>
            </a:r>
          </a:p>
        </p:txBody>
      </p:sp>
      <p:sp>
        <p:nvSpPr>
          <p:cNvPr id="48151" name="矩形 3"/>
          <p:cNvSpPr>
            <a:spLocks noChangeArrowheads="1"/>
          </p:cNvSpPr>
          <p:nvPr/>
        </p:nvSpPr>
        <p:spPr bwMode="auto">
          <a:xfrm>
            <a:off x="0" y="4508500"/>
            <a:ext cx="1200150" cy="701675"/>
          </a:xfrm>
          <a:prstGeom prst="rect">
            <a:avLst/>
          </a:prstGeom>
          <a:noFill/>
          <a:ln w="9525">
            <a:noFill/>
            <a:miter lim="800000"/>
            <a:headEnd/>
            <a:tailEnd/>
          </a:ln>
        </p:spPr>
        <p:txBody>
          <a:bodyPr wrap="none">
            <a:spAutoFit/>
          </a:bodyPr>
          <a:lstStyle/>
          <a:p>
            <a:r>
              <a:rPr lang="zh-CN" altLang="en-US" sz="4000" b="1">
                <a:solidFill>
                  <a:schemeClr val="bg1"/>
                </a:solidFill>
                <a:latin typeface="Calibri" pitchFamily="34" charset="0"/>
              </a:rPr>
              <a:t>中国</a:t>
            </a:r>
          </a:p>
        </p:txBody>
      </p:sp>
      <p:sp>
        <p:nvSpPr>
          <p:cNvPr id="48152" name="矩形 3"/>
          <p:cNvSpPr>
            <a:spLocks noChangeArrowheads="1"/>
          </p:cNvSpPr>
          <p:nvPr/>
        </p:nvSpPr>
        <p:spPr bwMode="auto">
          <a:xfrm>
            <a:off x="0" y="333375"/>
            <a:ext cx="1200150" cy="701675"/>
          </a:xfrm>
          <a:prstGeom prst="rect">
            <a:avLst/>
          </a:prstGeom>
          <a:noFill/>
          <a:ln w="9525">
            <a:noFill/>
            <a:miter lim="800000"/>
            <a:headEnd/>
            <a:tailEnd/>
          </a:ln>
        </p:spPr>
        <p:txBody>
          <a:bodyPr wrap="none">
            <a:spAutoFit/>
          </a:bodyPr>
          <a:lstStyle/>
          <a:p>
            <a:r>
              <a:rPr lang="zh-CN" altLang="en-US" sz="4000" b="1">
                <a:solidFill>
                  <a:schemeClr val="bg1"/>
                </a:solidFill>
                <a:latin typeface="Calibri" pitchFamily="34" charset="0"/>
              </a:rPr>
              <a:t>日本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2000" fill="hold"/>
                                        <p:tgtEl>
                                          <p:spTgt spid="24578"/>
                                        </p:tgtEl>
                                        <p:attrNameLst>
                                          <p:attrName>ppt_x</p:attrName>
                                        </p:attrNameLst>
                                      </p:cBhvr>
                                      <p:tavLst>
                                        <p:tav tm="0">
                                          <p:val>
                                            <p:strVal val="0-#ppt_w/2"/>
                                          </p:val>
                                        </p:tav>
                                        <p:tav tm="100000">
                                          <p:val>
                                            <p:strVal val="#ppt_x"/>
                                          </p:val>
                                        </p:tav>
                                      </p:tavLst>
                                    </p:anim>
                                    <p:anim calcmode="lin" valueType="num">
                                      <p:cBhvr additive="base">
                                        <p:cTn id="8" dur="2000" fill="hold"/>
                                        <p:tgtEl>
                                          <p:spTgt spid="245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4579"/>
                                        </p:tgtEl>
                                        <p:attrNameLst>
                                          <p:attrName>style.visibility</p:attrName>
                                        </p:attrNameLst>
                                      </p:cBhvr>
                                      <p:to>
                                        <p:strVal val="visible"/>
                                      </p:to>
                                    </p:set>
                                    <p:animEffect transition="in" filter="dissolve">
                                      <p:cBhvr>
                                        <p:cTn id="13" dur="500"/>
                                        <p:tgtEl>
                                          <p:spTgt spid="2457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4584"/>
                                        </p:tgtEl>
                                        <p:attrNameLst>
                                          <p:attrName>style.visibility</p:attrName>
                                        </p:attrNameLst>
                                      </p:cBhvr>
                                      <p:to>
                                        <p:strVal val="visible"/>
                                      </p:to>
                                    </p:set>
                                    <p:animEffect transition="in" filter="dissolve">
                                      <p:cBhvr>
                                        <p:cTn id="18" dur="500"/>
                                        <p:tgtEl>
                                          <p:spTgt spid="2458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4594"/>
                                        </p:tgtEl>
                                        <p:attrNameLst>
                                          <p:attrName>style.visibility</p:attrName>
                                        </p:attrNameLst>
                                      </p:cBhvr>
                                      <p:to>
                                        <p:strVal val="visible"/>
                                      </p:to>
                                    </p:set>
                                    <p:animEffect transition="in" filter="dissolve">
                                      <p:cBhvr>
                                        <p:cTn id="23" dur="500"/>
                                        <p:tgtEl>
                                          <p:spTgt spid="2459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4589"/>
                                        </p:tgtEl>
                                        <p:attrNameLst>
                                          <p:attrName>style.visibility</p:attrName>
                                        </p:attrNameLst>
                                      </p:cBhvr>
                                      <p:to>
                                        <p:strVal val="visible"/>
                                      </p:to>
                                    </p:set>
                                    <p:animEffect transition="in" filter="dissolve">
                                      <p:cBhvr>
                                        <p:cTn id="28" dur="500"/>
                                        <p:tgtEl>
                                          <p:spTgt spid="2458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4583"/>
                                        </p:tgtEl>
                                        <p:attrNameLst>
                                          <p:attrName>style.visibility</p:attrName>
                                        </p:attrNameLst>
                                      </p:cBhvr>
                                      <p:to>
                                        <p:strVal val="visible"/>
                                      </p:to>
                                    </p:set>
                                    <p:animEffect transition="in" filter="dissolve">
                                      <p:cBhvr>
                                        <p:cTn id="33" dur="500"/>
                                        <p:tgtEl>
                                          <p:spTgt spid="24583"/>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4585"/>
                                        </p:tgtEl>
                                        <p:attrNameLst>
                                          <p:attrName>style.visibility</p:attrName>
                                        </p:attrNameLst>
                                      </p:cBhvr>
                                      <p:to>
                                        <p:strVal val="visible"/>
                                      </p:to>
                                    </p:set>
                                    <p:animEffect transition="in" filter="dissolve">
                                      <p:cBhvr>
                                        <p:cTn id="38" dur="500"/>
                                        <p:tgtEl>
                                          <p:spTgt spid="24585"/>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4595"/>
                                        </p:tgtEl>
                                        <p:attrNameLst>
                                          <p:attrName>style.visibility</p:attrName>
                                        </p:attrNameLst>
                                      </p:cBhvr>
                                      <p:to>
                                        <p:strVal val="visible"/>
                                      </p:to>
                                    </p:set>
                                    <p:animEffect transition="in" filter="dissolve">
                                      <p:cBhvr>
                                        <p:cTn id="43" dur="500"/>
                                        <p:tgtEl>
                                          <p:spTgt spid="24595"/>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4590"/>
                                        </p:tgtEl>
                                        <p:attrNameLst>
                                          <p:attrName>style.visibility</p:attrName>
                                        </p:attrNameLst>
                                      </p:cBhvr>
                                      <p:to>
                                        <p:strVal val="visible"/>
                                      </p:to>
                                    </p:set>
                                    <p:animEffect transition="in" filter="dissolve">
                                      <p:cBhvr>
                                        <p:cTn id="48" dur="500"/>
                                        <p:tgtEl>
                                          <p:spTgt spid="24590"/>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24580"/>
                                        </p:tgtEl>
                                        <p:attrNameLst>
                                          <p:attrName>style.visibility</p:attrName>
                                        </p:attrNameLst>
                                      </p:cBhvr>
                                      <p:to>
                                        <p:strVal val="visible"/>
                                      </p:to>
                                    </p:set>
                                    <p:animEffect transition="in" filter="dissolve">
                                      <p:cBhvr>
                                        <p:cTn id="53" dur="500"/>
                                        <p:tgtEl>
                                          <p:spTgt spid="24580"/>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24587"/>
                                        </p:tgtEl>
                                        <p:attrNameLst>
                                          <p:attrName>style.visibility</p:attrName>
                                        </p:attrNameLst>
                                      </p:cBhvr>
                                      <p:to>
                                        <p:strVal val="visible"/>
                                      </p:to>
                                    </p:set>
                                    <p:animEffect transition="in" filter="dissolve">
                                      <p:cBhvr>
                                        <p:cTn id="58" dur="500"/>
                                        <p:tgtEl>
                                          <p:spTgt spid="24587"/>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24596"/>
                                        </p:tgtEl>
                                        <p:attrNameLst>
                                          <p:attrName>style.visibility</p:attrName>
                                        </p:attrNameLst>
                                      </p:cBhvr>
                                      <p:to>
                                        <p:strVal val="visible"/>
                                      </p:to>
                                    </p:set>
                                    <p:animEffect transition="in" filter="dissolve">
                                      <p:cBhvr>
                                        <p:cTn id="63" dur="500"/>
                                        <p:tgtEl>
                                          <p:spTgt spid="24596"/>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24591"/>
                                        </p:tgtEl>
                                        <p:attrNameLst>
                                          <p:attrName>style.visibility</p:attrName>
                                        </p:attrNameLst>
                                      </p:cBhvr>
                                      <p:to>
                                        <p:strVal val="visible"/>
                                      </p:to>
                                    </p:set>
                                    <p:animEffect transition="in" filter="dissolve">
                                      <p:cBhvr>
                                        <p:cTn id="68" dur="500"/>
                                        <p:tgtEl>
                                          <p:spTgt spid="24591"/>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24581"/>
                                        </p:tgtEl>
                                        <p:attrNameLst>
                                          <p:attrName>style.visibility</p:attrName>
                                        </p:attrNameLst>
                                      </p:cBhvr>
                                      <p:to>
                                        <p:strVal val="visible"/>
                                      </p:to>
                                    </p:set>
                                    <p:animEffect transition="in" filter="dissolve">
                                      <p:cBhvr>
                                        <p:cTn id="73" dur="500"/>
                                        <p:tgtEl>
                                          <p:spTgt spid="24581"/>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24588"/>
                                        </p:tgtEl>
                                        <p:attrNameLst>
                                          <p:attrName>style.visibility</p:attrName>
                                        </p:attrNameLst>
                                      </p:cBhvr>
                                      <p:to>
                                        <p:strVal val="visible"/>
                                      </p:to>
                                    </p:set>
                                    <p:animEffect transition="in" filter="dissolve">
                                      <p:cBhvr>
                                        <p:cTn id="78" dur="500"/>
                                        <p:tgtEl>
                                          <p:spTgt spid="24588"/>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24597"/>
                                        </p:tgtEl>
                                        <p:attrNameLst>
                                          <p:attrName>style.visibility</p:attrName>
                                        </p:attrNameLst>
                                      </p:cBhvr>
                                      <p:to>
                                        <p:strVal val="visible"/>
                                      </p:to>
                                    </p:set>
                                    <p:animEffect transition="in" filter="dissolve">
                                      <p:cBhvr>
                                        <p:cTn id="83" dur="500"/>
                                        <p:tgtEl>
                                          <p:spTgt spid="24597"/>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24592"/>
                                        </p:tgtEl>
                                        <p:attrNameLst>
                                          <p:attrName>style.visibility</p:attrName>
                                        </p:attrNameLst>
                                      </p:cBhvr>
                                      <p:to>
                                        <p:strVal val="visible"/>
                                      </p:to>
                                    </p:set>
                                    <p:animEffect transition="in" filter="dissolve">
                                      <p:cBhvr>
                                        <p:cTn id="88" dur="500"/>
                                        <p:tgtEl>
                                          <p:spTgt spid="24592"/>
                                        </p:tgtEl>
                                      </p:cBhvr>
                                    </p:animEffect>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grpId="0" nodeType="clickEffect">
                                  <p:stCondLst>
                                    <p:cond delay="0"/>
                                  </p:stCondLst>
                                  <p:childTnLst>
                                    <p:set>
                                      <p:cBhvr>
                                        <p:cTn id="92" dur="1" fill="hold">
                                          <p:stCondLst>
                                            <p:cond delay="0"/>
                                          </p:stCondLst>
                                        </p:cTn>
                                        <p:tgtEl>
                                          <p:spTgt spid="24582"/>
                                        </p:tgtEl>
                                        <p:attrNameLst>
                                          <p:attrName>style.visibility</p:attrName>
                                        </p:attrNameLst>
                                      </p:cBhvr>
                                      <p:to>
                                        <p:strVal val="visible"/>
                                      </p:to>
                                    </p:set>
                                    <p:animEffect transition="in" filter="dissolve">
                                      <p:cBhvr>
                                        <p:cTn id="93" dur="500"/>
                                        <p:tgtEl>
                                          <p:spTgt spid="24582"/>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24586"/>
                                        </p:tgtEl>
                                        <p:attrNameLst>
                                          <p:attrName>style.visibility</p:attrName>
                                        </p:attrNameLst>
                                      </p:cBhvr>
                                      <p:to>
                                        <p:strVal val="visible"/>
                                      </p:to>
                                    </p:set>
                                    <p:animEffect transition="in" filter="dissolve">
                                      <p:cBhvr>
                                        <p:cTn id="98" dur="500"/>
                                        <p:tgtEl>
                                          <p:spTgt spid="24586"/>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grpId="0" nodeType="clickEffect">
                                  <p:stCondLst>
                                    <p:cond delay="0"/>
                                  </p:stCondLst>
                                  <p:childTnLst>
                                    <p:set>
                                      <p:cBhvr>
                                        <p:cTn id="102" dur="1" fill="hold">
                                          <p:stCondLst>
                                            <p:cond delay="0"/>
                                          </p:stCondLst>
                                        </p:cTn>
                                        <p:tgtEl>
                                          <p:spTgt spid="24598"/>
                                        </p:tgtEl>
                                        <p:attrNameLst>
                                          <p:attrName>style.visibility</p:attrName>
                                        </p:attrNameLst>
                                      </p:cBhvr>
                                      <p:to>
                                        <p:strVal val="visible"/>
                                      </p:to>
                                    </p:set>
                                    <p:animEffect transition="in" filter="dissolve">
                                      <p:cBhvr>
                                        <p:cTn id="103" dur="500"/>
                                        <p:tgtEl>
                                          <p:spTgt spid="24598"/>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24593"/>
                                        </p:tgtEl>
                                        <p:attrNameLst>
                                          <p:attrName>style.visibility</p:attrName>
                                        </p:attrNameLst>
                                      </p:cBhvr>
                                      <p:to>
                                        <p:strVal val="visible"/>
                                      </p:to>
                                    </p:set>
                                    <p:animEffect transition="in" filter="dissolve">
                                      <p:cBhvr>
                                        <p:cTn id="108" dur="500"/>
                                        <p:tgtEl>
                                          <p:spTgt spid="24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79" grpId="0" animBg="1"/>
      <p:bldP spid="24580" grpId="0" animBg="1"/>
      <p:bldP spid="24581" grpId="0" animBg="1"/>
      <p:bldP spid="24582" grpId="0" animBg="1"/>
      <p:bldP spid="24583" grpId="0" animBg="1"/>
      <p:bldP spid="24584" grpId="0"/>
      <p:bldP spid="24585" grpId="0"/>
      <p:bldP spid="24586" grpId="0"/>
      <p:bldP spid="24587" grpId="0"/>
      <p:bldP spid="24588" grpId="0"/>
      <p:bldP spid="24589" grpId="0"/>
      <p:bldP spid="24590" grpId="0"/>
      <p:bldP spid="24591" grpId="0"/>
      <p:bldP spid="24592" grpId="0"/>
      <p:bldP spid="24593" grpId="0"/>
      <p:bldP spid="24594" grpId="0"/>
      <p:bldP spid="24595" grpId="0"/>
      <p:bldP spid="24596" grpId="0"/>
      <p:bldP spid="24597" grpId="0"/>
      <p:bldP spid="245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http://www.dehong.gov.cn/uploadfile/2014/0904/20140904095210927.jpg"/>
          <p:cNvPicPr>
            <a:picLocks noChangeAspect="1" noChangeArrowheads="1"/>
          </p:cNvPicPr>
          <p:nvPr/>
        </p:nvPicPr>
        <p:blipFill>
          <a:blip r:embed="rId2"/>
          <a:srcRect/>
          <a:stretch>
            <a:fillRect/>
          </a:stretch>
        </p:blipFill>
        <p:spPr bwMode="auto">
          <a:xfrm>
            <a:off x="0" y="0"/>
            <a:ext cx="9144000" cy="6981825"/>
          </a:xfrm>
          <a:prstGeom prst="rect">
            <a:avLst/>
          </a:prstGeom>
          <a:noFill/>
          <a:ln w="9525">
            <a:noFill/>
            <a:miter lim="800000"/>
            <a:headEnd/>
            <a:tailEnd/>
          </a:ln>
        </p:spPr>
      </p:pic>
      <p:sp>
        <p:nvSpPr>
          <p:cNvPr id="39938" name="AutoShape 2" descr="https://timgsa.baidu.com/timg?image&amp;quality=80&amp;size=b9999_10000&amp;sec=1510035196821&amp;di=7120302fe4fd39b17b5b5f43e5438a23&amp;imgtype=0&amp;src=http%3A%2F%2F02.imgmini.eastday.com%2Fmobile%2F20170117%2F20170117143514_ca0bebd439cb7fa8639e9aa9f65baa77_3.jpeg"/>
          <p:cNvSpPr>
            <a:spLocks noChangeAspect="1" noChangeArrowheads="1"/>
          </p:cNvSpPr>
          <p:nvPr/>
        </p:nvSpPr>
        <p:spPr bwMode="auto">
          <a:xfrm>
            <a:off x="63500" y="-136525"/>
            <a:ext cx="5476875" cy="4181475"/>
          </a:xfrm>
          <a:prstGeom prst="rect">
            <a:avLst/>
          </a:prstGeom>
          <a:noFill/>
          <a:ln w="9525">
            <a:noFill/>
            <a:miter lim="800000"/>
            <a:headEnd/>
            <a:tailEnd/>
          </a:ln>
        </p:spPr>
        <p:txBody>
          <a:bodyPr/>
          <a:lstStyle/>
          <a:p>
            <a:endParaRPr lang="zh-CN" altLang="en-US"/>
          </a:p>
        </p:txBody>
      </p:sp>
      <p:sp>
        <p:nvSpPr>
          <p:cNvPr id="39939" name="Rectangle 11"/>
          <p:cNvSpPr>
            <a:spLocks noChangeArrowheads="1"/>
          </p:cNvSpPr>
          <p:nvPr/>
        </p:nvSpPr>
        <p:spPr bwMode="auto">
          <a:xfrm>
            <a:off x="0" y="6273800"/>
            <a:ext cx="9144000" cy="584200"/>
          </a:xfrm>
          <a:prstGeom prst="rect">
            <a:avLst/>
          </a:prstGeom>
          <a:solidFill>
            <a:srgbClr val="0033CC"/>
          </a:solidFill>
          <a:ln w="9525">
            <a:noFill/>
            <a:miter lim="800000"/>
            <a:headEnd/>
            <a:tailEnd/>
          </a:ln>
        </p:spPr>
        <p:txBody>
          <a:bodyPr anchor="ctr">
            <a:spAutoFit/>
          </a:bodyPr>
          <a:lstStyle/>
          <a:p>
            <a:r>
              <a:rPr lang="zh-CN" altLang="en-US" sz="3200">
                <a:solidFill>
                  <a:schemeClr val="bg1"/>
                </a:solidFill>
              </a:rPr>
              <a:t>         云南畹町南洋华侨机工回国抗日纪念碑</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图片 1" descr="1.jpg"/>
          <p:cNvPicPr>
            <a:picLocks noChangeAspect="1"/>
          </p:cNvPicPr>
          <p:nvPr/>
        </p:nvPicPr>
        <p:blipFill>
          <a:blip r:embed="rId2"/>
          <a:srcRect/>
          <a:stretch>
            <a:fillRect/>
          </a:stretch>
        </p:blipFill>
        <p:spPr bwMode="auto">
          <a:xfrm>
            <a:off x="4572000" y="0"/>
            <a:ext cx="4572000" cy="4032250"/>
          </a:xfrm>
          <a:prstGeom prst="rect">
            <a:avLst/>
          </a:prstGeom>
          <a:noFill/>
          <a:ln w="9525">
            <a:noFill/>
            <a:miter lim="800000"/>
            <a:headEnd/>
            <a:tailEnd/>
          </a:ln>
        </p:spPr>
      </p:pic>
      <p:pic>
        <p:nvPicPr>
          <p:cNvPr id="40962" name="Picture 2" descr="只是一枚看起来萌萌的炸弹，就能让地狱在人间出现。"/>
          <p:cNvPicPr>
            <a:picLocks noChangeAspect="1" noChangeArrowheads="1"/>
          </p:cNvPicPr>
          <p:nvPr/>
        </p:nvPicPr>
        <p:blipFill>
          <a:blip r:embed="rId3"/>
          <a:srcRect b="20502"/>
          <a:stretch>
            <a:fillRect/>
          </a:stretch>
        </p:blipFill>
        <p:spPr bwMode="auto">
          <a:xfrm>
            <a:off x="0" y="0"/>
            <a:ext cx="4572000" cy="4040188"/>
          </a:xfrm>
          <a:prstGeom prst="rect">
            <a:avLst/>
          </a:prstGeom>
          <a:noFill/>
          <a:ln w="9525">
            <a:noFill/>
            <a:miter lim="800000"/>
            <a:headEnd/>
            <a:tailEnd/>
          </a:ln>
        </p:spPr>
      </p:pic>
      <p:sp>
        <p:nvSpPr>
          <p:cNvPr id="4" name="矩形 3"/>
          <p:cNvSpPr>
            <a:spLocks noChangeArrowheads="1"/>
          </p:cNvSpPr>
          <p:nvPr/>
        </p:nvSpPr>
        <p:spPr bwMode="auto">
          <a:xfrm>
            <a:off x="5857875" y="4214813"/>
            <a:ext cx="2857500" cy="523875"/>
          </a:xfrm>
          <a:prstGeom prst="rect">
            <a:avLst/>
          </a:prstGeom>
          <a:noFill/>
          <a:ln w="9525">
            <a:noFill/>
            <a:miter lim="800000"/>
            <a:headEnd/>
            <a:tailEnd/>
          </a:ln>
        </p:spPr>
        <p:txBody>
          <a:bodyPr>
            <a:spAutoFit/>
          </a:bodyPr>
          <a:lstStyle/>
          <a:p>
            <a:pPr>
              <a:defRPr/>
            </a:pPr>
            <a:r>
              <a:rPr lang="en-US" altLang="zh-CN" sz="2800" dirty="0">
                <a:solidFill>
                  <a:schemeClr val="bg1"/>
                </a:solidFill>
                <a:latin typeface="+mn-ea"/>
                <a:ea typeface="+mn-ea"/>
              </a:rPr>
              <a:t>1945</a:t>
            </a:r>
            <a:r>
              <a:rPr lang="zh-CN" altLang="en-US" sz="2800" dirty="0">
                <a:solidFill>
                  <a:schemeClr val="bg1"/>
                </a:solidFill>
                <a:latin typeface="+mn-ea"/>
                <a:ea typeface="+mn-ea"/>
              </a:rPr>
              <a:t>年</a:t>
            </a:r>
            <a:r>
              <a:rPr lang="en-US" altLang="zh-CN" sz="2800" dirty="0">
                <a:solidFill>
                  <a:schemeClr val="bg1"/>
                </a:solidFill>
                <a:latin typeface="+mn-ea"/>
                <a:ea typeface="+mn-ea"/>
              </a:rPr>
              <a:t>8</a:t>
            </a:r>
            <a:r>
              <a:rPr lang="zh-CN" altLang="en-US" sz="2800" dirty="0">
                <a:solidFill>
                  <a:schemeClr val="bg1"/>
                </a:solidFill>
                <a:latin typeface="+mn-ea"/>
                <a:ea typeface="+mn-ea"/>
              </a:rPr>
              <a:t>月</a:t>
            </a:r>
            <a:r>
              <a:rPr lang="en-US" altLang="zh-CN" sz="2800" dirty="0">
                <a:solidFill>
                  <a:schemeClr val="bg1"/>
                </a:solidFill>
                <a:latin typeface="+mn-ea"/>
                <a:ea typeface="+mn-ea"/>
              </a:rPr>
              <a:t>8</a:t>
            </a:r>
            <a:r>
              <a:rPr lang="zh-CN" altLang="en-US" sz="2800" dirty="0">
                <a:solidFill>
                  <a:schemeClr val="bg1"/>
                </a:solidFill>
                <a:latin typeface="+mn-ea"/>
                <a:ea typeface="+mn-ea"/>
              </a:rPr>
              <a:t>日</a:t>
            </a:r>
            <a:endParaRPr lang="zh-CN" altLang="en-US" sz="2800" dirty="0">
              <a:solidFill>
                <a:schemeClr val="bg1"/>
              </a:solidFill>
              <a:latin typeface="+mn-ea"/>
              <a:ea typeface="+mn-ea"/>
            </a:endParaRPr>
          </a:p>
        </p:txBody>
      </p:sp>
      <p:sp>
        <p:nvSpPr>
          <p:cNvPr id="5" name="矩形 4"/>
          <p:cNvSpPr>
            <a:spLocks noChangeArrowheads="1"/>
          </p:cNvSpPr>
          <p:nvPr/>
        </p:nvSpPr>
        <p:spPr bwMode="auto">
          <a:xfrm>
            <a:off x="428625" y="4214813"/>
            <a:ext cx="3929063" cy="523875"/>
          </a:xfrm>
          <a:prstGeom prst="rect">
            <a:avLst/>
          </a:prstGeom>
          <a:noFill/>
          <a:ln w="9525">
            <a:noFill/>
            <a:miter lim="800000"/>
            <a:headEnd/>
            <a:tailEnd/>
          </a:ln>
        </p:spPr>
        <p:txBody>
          <a:bodyPr>
            <a:spAutoFit/>
          </a:bodyPr>
          <a:lstStyle/>
          <a:p>
            <a:pPr>
              <a:defRPr/>
            </a:pPr>
            <a:r>
              <a:rPr lang="en-US" altLang="zh-CN" sz="2800" dirty="0">
                <a:solidFill>
                  <a:schemeClr val="bg1"/>
                </a:solidFill>
                <a:latin typeface="+mn-ea"/>
                <a:ea typeface="+mn-ea"/>
              </a:rPr>
              <a:t>1945</a:t>
            </a:r>
            <a:r>
              <a:rPr lang="zh-CN" altLang="en-US" sz="2800" dirty="0">
                <a:solidFill>
                  <a:schemeClr val="bg1"/>
                </a:solidFill>
                <a:latin typeface="+mn-ea"/>
                <a:ea typeface="+mn-ea"/>
              </a:rPr>
              <a:t>年</a:t>
            </a:r>
            <a:r>
              <a:rPr lang="en-US" altLang="zh-CN" sz="2800" dirty="0">
                <a:solidFill>
                  <a:schemeClr val="bg1"/>
                </a:solidFill>
                <a:latin typeface="+mn-ea"/>
                <a:ea typeface="+mn-ea"/>
              </a:rPr>
              <a:t>8</a:t>
            </a:r>
            <a:r>
              <a:rPr lang="zh-CN" altLang="en-US" sz="2800" dirty="0">
                <a:solidFill>
                  <a:schemeClr val="bg1"/>
                </a:solidFill>
                <a:latin typeface="+mn-ea"/>
                <a:ea typeface="+mn-ea"/>
              </a:rPr>
              <a:t>月</a:t>
            </a:r>
            <a:r>
              <a:rPr lang="en-US" altLang="zh-CN" sz="2800" dirty="0">
                <a:solidFill>
                  <a:schemeClr val="bg1"/>
                </a:solidFill>
                <a:latin typeface="+mn-ea"/>
                <a:ea typeface="+mn-ea"/>
              </a:rPr>
              <a:t>6</a:t>
            </a:r>
            <a:r>
              <a:rPr lang="zh-CN" altLang="en-US" sz="2800" dirty="0">
                <a:solidFill>
                  <a:schemeClr val="bg1"/>
                </a:solidFill>
                <a:latin typeface="+mn-ea"/>
                <a:ea typeface="+mn-ea"/>
              </a:rPr>
              <a:t>日和</a:t>
            </a:r>
            <a:r>
              <a:rPr lang="en-US" altLang="zh-CN" sz="2800" dirty="0">
                <a:solidFill>
                  <a:schemeClr val="bg1"/>
                </a:solidFill>
                <a:latin typeface="+mn-ea"/>
                <a:ea typeface="+mn-ea"/>
              </a:rPr>
              <a:t>9</a:t>
            </a:r>
            <a:r>
              <a:rPr lang="zh-CN" altLang="en-US" sz="2800" dirty="0">
                <a:solidFill>
                  <a:schemeClr val="bg1"/>
                </a:solidFill>
                <a:latin typeface="+mn-ea"/>
                <a:ea typeface="+mn-ea"/>
              </a:rPr>
              <a:t>日</a:t>
            </a:r>
            <a:endParaRPr lang="zh-CN" altLang="en-US" sz="2800" dirty="0">
              <a:solidFill>
                <a:schemeClr val="bg1"/>
              </a:solidFill>
              <a:latin typeface="+mn-ea"/>
              <a:ea typeface="+mn-ea"/>
            </a:endParaRPr>
          </a:p>
        </p:txBody>
      </p:sp>
      <p:sp>
        <p:nvSpPr>
          <p:cNvPr id="40965" name="矩形 5"/>
          <p:cNvSpPr>
            <a:spLocks noChangeArrowheads="1"/>
          </p:cNvSpPr>
          <p:nvPr/>
        </p:nvSpPr>
        <p:spPr bwMode="auto">
          <a:xfrm>
            <a:off x="0" y="5286375"/>
            <a:ext cx="9155113" cy="976313"/>
          </a:xfrm>
          <a:prstGeom prst="rect">
            <a:avLst/>
          </a:prstGeom>
          <a:noFill/>
          <a:ln w="9525">
            <a:noFill/>
            <a:miter lim="800000"/>
            <a:headEnd/>
            <a:tailEnd/>
          </a:ln>
        </p:spPr>
        <p:txBody>
          <a:bodyPr wrap="none">
            <a:spAutoFit/>
          </a:bodyPr>
          <a:lstStyle/>
          <a:p>
            <a:pPr>
              <a:lnSpc>
                <a:spcPct val="150000"/>
              </a:lnSpc>
            </a:pPr>
            <a:r>
              <a:rPr lang="en-US" altLang="zh-CN" sz="4400">
                <a:solidFill>
                  <a:schemeClr val="bg1"/>
                </a:solidFill>
              </a:rPr>
              <a:t>1945</a:t>
            </a:r>
            <a:r>
              <a:rPr lang="zh-CN" altLang="en-US" sz="4400">
                <a:solidFill>
                  <a:schemeClr val="bg1"/>
                </a:solidFill>
              </a:rPr>
              <a:t>年</a:t>
            </a:r>
            <a:r>
              <a:rPr lang="en-US" altLang="zh-CN" sz="4400">
                <a:solidFill>
                  <a:schemeClr val="bg1"/>
                </a:solidFill>
              </a:rPr>
              <a:t>8</a:t>
            </a:r>
            <a:r>
              <a:rPr lang="zh-CN" altLang="en-US" sz="4400">
                <a:solidFill>
                  <a:schemeClr val="bg1"/>
                </a:solidFill>
              </a:rPr>
              <a:t>月</a:t>
            </a:r>
            <a:r>
              <a:rPr lang="en-US" altLang="zh-CN" sz="4400">
                <a:solidFill>
                  <a:schemeClr val="bg1"/>
                </a:solidFill>
              </a:rPr>
              <a:t>15</a:t>
            </a:r>
            <a:r>
              <a:rPr lang="zh-CN" altLang="en-US" sz="4400">
                <a:solidFill>
                  <a:schemeClr val="bg1"/>
                </a:solidFill>
              </a:rPr>
              <a:t>日日本宣布无条件投降</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矩形 2"/>
          <p:cNvSpPr>
            <a:spLocks noChangeArrowheads="1"/>
          </p:cNvSpPr>
          <p:nvPr/>
        </p:nvSpPr>
        <p:spPr bwMode="auto">
          <a:xfrm>
            <a:off x="357188" y="1143000"/>
            <a:ext cx="8429625" cy="3970338"/>
          </a:xfrm>
          <a:prstGeom prst="rect">
            <a:avLst/>
          </a:prstGeom>
          <a:noFill/>
          <a:ln w="9525">
            <a:noFill/>
            <a:miter lim="800000"/>
            <a:headEnd/>
            <a:tailEnd/>
          </a:ln>
        </p:spPr>
        <p:txBody>
          <a:bodyPr>
            <a:spAutoFit/>
          </a:bodyPr>
          <a:lstStyle/>
          <a:p>
            <a:pPr>
              <a:lnSpc>
                <a:spcPct val="150000"/>
              </a:lnSpc>
            </a:pPr>
            <a:r>
              <a:rPr lang="en-US" altLang="zh-CN" sz="2800">
                <a:solidFill>
                  <a:schemeClr val="bg1"/>
                </a:solidFill>
              </a:rPr>
              <a:t>       12</a:t>
            </a:r>
            <a:r>
              <a:rPr lang="zh-CN" altLang="en-US" sz="2800">
                <a:solidFill>
                  <a:schemeClr val="bg1"/>
                </a:solidFill>
              </a:rPr>
              <a:t>月</a:t>
            </a:r>
            <a:r>
              <a:rPr lang="en-US" altLang="zh-CN" sz="2800">
                <a:solidFill>
                  <a:schemeClr val="bg1"/>
                </a:solidFill>
              </a:rPr>
              <a:t>18</a:t>
            </a:r>
            <a:r>
              <a:rPr lang="zh-CN" altLang="en-US" sz="2800">
                <a:solidFill>
                  <a:schemeClr val="bg1"/>
                </a:solidFill>
              </a:rPr>
              <a:t>日夜，日军将被囚于幕府山四五个村的居民和已放下武器的中国军队官兵</a:t>
            </a:r>
            <a:r>
              <a:rPr lang="en-US" altLang="zh-CN" sz="2800">
                <a:solidFill>
                  <a:schemeClr val="bg1"/>
                </a:solidFill>
              </a:rPr>
              <a:t>5.7</a:t>
            </a:r>
            <a:r>
              <a:rPr lang="zh-CN" altLang="en-US" sz="2800">
                <a:solidFill>
                  <a:schemeClr val="bg1"/>
                </a:solidFill>
              </a:rPr>
              <a:t>万余人，用铅丝两个两个绑在一起，排成四路驱至下关草鞋峡，先用机枪扫射，复对未死者用刺刀戳死，最后浇以煤油，纵火焚尸。</a:t>
            </a:r>
          </a:p>
          <a:p>
            <a:pPr>
              <a:lnSpc>
                <a:spcPct val="150000"/>
              </a:lnSpc>
            </a:pPr>
            <a:r>
              <a:rPr lang="en-US" altLang="zh-CN" sz="2800">
                <a:solidFill>
                  <a:schemeClr val="bg1"/>
                </a:solidFill>
              </a:rPr>
              <a:t>                       《</a:t>
            </a:r>
            <a:r>
              <a:rPr lang="zh-CN" altLang="en-US" sz="2800">
                <a:solidFill>
                  <a:schemeClr val="bg1"/>
                </a:solidFill>
              </a:rPr>
              <a:t>抗日战争时期国民党正面战场抗战</a:t>
            </a:r>
            <a:r>
              <a:rPr lang="en-US" altLang="zh-CN" sz="2800">
                <a:solidFill>
                  <a:schemeClr val="bg1"/>
                </a:solidFill>
              </a:rPr>
              <a:t>》</a:t>
            </a:r>
            <a:endParaRPr lang="zh-CN" altLang="en-US" sz="280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4"/>
          <p:cNvPicPr>
            <a:picLocks noChangeAspect="1" noChangeArrowheads="1"/>
          </p:cNvPicPr>
          <p:nvPr/>
        </p:nvPicPr>
        <p:blipFill>
          <a:blip r:embed="rId2"/>
          <a:srcRect/>
          <a:stretch>
            <a:fillRect/>
          </a:stretch>
        </p:blipFill>
        <p:spPr bwMode="auto">
          <a:xfrm>
            <a:off x="0" y="0"/>
            <a:ext cx="9144000" cy="5230813"/>
          </a:xfrm>
          <a:prstGeom prst="rect">
            <a:avLst/>
          </a:prstGeom>
          <a:noFill/>
          <a:ln w="9525">
            <a:noFill/>
            <a:miter lim="800000"/>
            <a:headEnd/>
            <a:tailEnd/>
          </a:ln>
        </p:spPr>
      </p:pic>
      <p:sp>
        <p:nvSpPr>
          <p:cNvPr id="43010" name="矩形 5"/>
          <p:cNvSpPr>
            <a:spLocks noChangeArrowheads="1"/>
          </p:cNvSpPr>
          <p:nvPr/>
        </p:nvSpPr>
        <p:spPr bwMode="auto">
          <a:xfrm>
            <a:off x="0" y="5429250"/>
            <a:ext cx="9001125" cy="1066800"/>
          </a:xfrm>
          <a:prstGeom prst="rect">
            <a:avLst/>
          </a:prstGeom>
          <a:noFill/>
          <a:ln w="9525">
            <a:noFill/>
            <a:miter lim="800000"/>
            <a:headEnd/>
            <a:tailEnd/>
          </a:ln>
        </p:spPr>
        <p:txBody>
          <a:bodyPr>
            <a:spAutoFit/>
          </a:bodyPr>
          <a:lstStyle/>
          <a:p>
            <a:pPr algn="ctr"/>
            <a:r>
              <a:rPr lang="en-US" altLang="zh-CN" sz="3200">
                <a:solidFill>
                  <a:schemeClr val="bg1"/>
                </a:solidFill>
              </a:rPr>
              <a:t>1938</a:t>
            </a:r>
            <a:r>
              <a:rPr lang="zh-CN" altLang="en-US" sz="3200">
                <a:solidFill>
                  <a:schemeClr val="bg1"/>
                </a:solidFill>
              </a:rPr>
              <a:t>年日本发行的军用手票乙号</a:t>
            </a:r>
            <a:r>
              <a:rPr lang="en-US" altLang="zh-CN" sz="3200">
                <a:solidFill>
                  <a:schemeClr val="bg1"/>
                </a:solidFill>
              </a:rPr>
              <a:t>10</a:t>
            </a:r>
            <a:r>
              <a:rPr lang="zh-CN" altLang="en-US" sz="3200">
                <a:solidFill>
                  <a:schemeClr val="bg1"/>
                </a:solidFill>
              </a:rPr>
              <a:t>元票背面</a:t>
            </a:r>
            <a:endParaRPr lang="en-US" altLang="zh-CN" sz="3200">
              <a:solidFill>
                <a:schemeClr val="bg1"/>
              </a:solidFill>
            </a:endParaRPr>
          </a:p>
          <a:p>
            <a:pPr algn="ctr"/>
            <a:r>
              <a:rPr lang="zh-CN" altLang="en-US" sz="3200">
                <a:solidFill>
                  <a:schemeClr val="bg1"/>
                </a:solidFill>
              </a:rPr>
              <a:t>（图片来自</a:t>
            </a:r>
            <a:r>
              <a:rPr lang="en-US" altLang="zh-CN" sz="3200">
                <a:solidFill>
                  <a:schemeClr val="bg1"/>
                </a:solidFill>
              </a:rPr>
              <a:t>《</a:t>
            </a:r>
            <a:r>
              <a:rPr lang="zh-CN" altLang="en-US" sz="3200">
                <a:solidFill>
                  <a:schemeClr val="bg1"/>
                </a:solidFill>
              </a:rPr>
              <a:t>东方博物</a:t>
            </a:r>
            <a:r>
              <a:rPr lang="en-US" altLang="zh-CN" sz="3200">
                <a:solidFill>
                  <a:schemeClr val="bg1"/>
                </a:solidFill>
              </a:rPr>
              <a:t>》</a:t>
            </a:r>
            <a:r>
              <a:rPr lang="zh-CN" altLang="en-US" sz="3200">
                <a:solidFill>
                  <a:schemeClr val="bg1"/>
                </a:solidFill>
              </a:rPr>
              <a:t>第五十四辑）</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45058" name="AutoShape 2" descr="https://timgsa.baidu.com/timg?image&amp;quality=80&amp;size=b10000_10000&amp;sec=1510121545&amp;di=ff525b6d4b329df39db86044d6704c1f&amp;src=http://himg2.huanqiu.com/attachment2010/2013/0814/20130814045128913.jpg"/>
          <p:cNvSpPr>
            <a:spLocks noChangeAspect="1" noChangeArrowheads="1"/>
          </p:cNvSpPr>
          <p:nvPr/>
        </p:nvSpPr>
        <p:spPr bwMode="auto">
          <a:xfrm>
            <a:off x="63500" y="-136525"/>
            <a:ext cx="6677025" cy="4838700"/>
          </a:xfrm>
          <a:prstGeom prst="rect">
            <a:avLst/>
          </a:prstGeom>
          <a:noFill/>
          <a:ln w="9525">
            <a:noFill/>
            <a:miter lim="800000"/>
            <a:headEnd/>
            <a:tailEnd/>
          </a:ln>
        </p:spPr>
        <p:txBody>
          <a:bodyPr/>
          <a:lstStyle/>
          <a:p>
            <a:endParaRPr lang="zh-CN" altLang="en-US"/>
          </a:p>
        </p:txBody>
      </p:sp>
      <p:pic>
        <p:nvPicPr>
          <p:cNvPr id="45059" name="Picture 3" descr="C:\Users\zangjiafu.JZH\Desktop\u=4269237624,2582090232&amp;fm=27&amp;gp=0.jpg"/>
          <p:cNvPicPr>
            <a:picLocks noChangeAspect="1" noChangeArrowheads="1"/>
          </p:cNvPicPr>
          <p:nvPr/>
        </p:nvPicPr>
        <p:blipFill>
          <a:blip r:embed="rId2"/>
          <a:srcRect/>
          <a:stretch>
            <a:fillRect/>
          </a:stretch>
        </p:blipFill>
        <p:spPr bwMode="auto">
          <a:xfrm>
            <a:off x="0" y="0"/>
            <a:ext cx="9117013" cy="6072188"/>
          </a:xfrm>
          <a:prstGeom prst="rect">
            <a:avLst/>
          </a:prstGeom>
          <a:noFill/>
          <a:ln w="9525">
            <a:noFill/>
            <a:miter lim="800000"/>
            <a:headEnd/>
            <a:tailEnd/>
          </a:ln>
        </p:spPr>
      </p:pic>
      <p:sp>
        <p:nvSpPr>
          <p:cNvPr id="45060" name="矩形 3"/>
          <p:cNvSpPr>
            <a:spLocks noChangeArrowheads="1"/>
          </p:cNvSpPr>
          <p:nvPr/>
        </p:nvSpPr>
        <p:spPr bwMode="auto">
          <a:xfrm>
            <a:off x="-71438" y="6143625"/>
            <a:ext cx="9429751" cy="646113"/>
          </a:xfrm>
          <a:prstGeom prst="rect">
            <a:avLst/>
          </a:prstGeom>
          <a:noFill/>
          <a:ln w="9525">
            <a:noFill/>
            <a:miter lim="800000"/>
            <a:headEnd/>
            <a:tailEnd/>
          </a:ln>
        </p:spPr>
        <p:txBody>
          <a:bodyPr>
            <a:spAutoFit/>
          </a:bodyPr>
          <a:lstStyle/>
          <a:p>
            <a:r>
              <a:rPr lang="en-US" altLang="zh-CN">
                <a:solidFill>
                  <a:schemeClr val="bg1"/>
                </a:solidFill>
              </a:rPr>
              <a:t>1945</a:t>
            </a:r>
            <a:r>
              <a:rPr lang="zh-CN" altLang="en-US">
                <a:solidFill>
                  <a:schemeClr val="bg1"/>
                </a:solidFill>
              </a:rPr>
              <a:t>年</a:t>
            </a:r>
            <a:r>
              <a:rPr lang="en-US" altLang="zh-CN">
                <a:solidFill>
                  <a:schemeClr val="bg1"/>
                </a:solidFill>
              </a:rPr>
              <a:t>9</a:t>
            </a:r>
            <a:r>
              <a:rPr lang="zh-CN" altLang="en-US">
                <a:solidFill>
                  <a:schemeClr val="bg1"/>
                </a:solidFill>
              </a:rPr>
              <a:t>月</a:t>
            </a:r>
            <a:r>
              <a:rPr lang="en-US" altLang="zh-CN">
                <a:solidFill>
                  <a:schemeClr val="bg1"/>
                </a:solidFill>
              </a:rPr>
              <a:t>9</a:t>
            </a:r>
            <a:r>
              <a:rPr lang="zh-CN" altLang="en-US">
                <a:solidFill>
                  <a:schemeClr val="bg1"/>
                </a:solidFill>
              </a:rPr>
              <a:t>日</a:t>
            </a:r>
            <a:r>
              <a:rPr lang="en-US" altLang="zh-CN">
                <a:solidFill>
                  <a:schemeClr val="bg1"/>
                </a:solidFill>
              </a:rPr>
              <a:t>9</a:t>
            </a:r>
            <a:r>
              <a:rPr lang="zh-CN" altLang="en-US">
                <a:solidFill>
                  <a:schemeClr val="bg1"/>
                </a:solidFill>
              </a:rPr>
              <a:t>时，第二次世界大战中国战区受降仪式在南京中央陆军军官学校大礼堂举行</a:t>
            </a:r>
            <a:endParaRPr lang="en-US" altLang="zh-CN">
              <a:solidFill>
                <a:schemeClr val="bg1"/>
              </a:solidFill>
            </a:endParaRPr>
          </a:p>
          <a:p>
            <a:pPr algn="ctr"/>
            <a:r>
              <a:rPr lang="zh-CN" altLang="en-US">
                <a:solidFill>
                  <a:schemeClr val="bg1"/>
                </a:solidFill>
              </a:rPr>
              <a:t>中国陆军总司令从侵华日军参谋长手中接过日本投降书</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矩形 3"/>
          <p:cNvSpPr>
            <a:spLocks noChangeArrowheads="1"/>
          </p:cNvSpPr>
          <p:nvPr/>
        </p:nvSpPr>
        <p:spPr bwMode="auto">
          <a:xfrm>
            <a:off x="142875" y="1000125"/>
            <a:ext cx="6889750" cy="762000"/>
          </a:xfrm>
          <a:prstGeom prst="rect">
            <a:avLst/>
          </a:prstGeom>
          <a:noFill/>
          <a:ln w="9525">
            <a:noFill/>
            <a:miter lim="800000"/>
            <a:headEnd/>
            <a:tailEnd/>
          </a:ln>
        </p:spPr>
        <p:txBody>
          <a:bodyPr wrap="none">
            <a:spAutoFit/>
          </a:bodyPr>
          <a:lstStyle/>
          <a:p>
            <a:r>
              <a:rPr lang="zh-CN" altLang="en-US" sz="4400">
                <a:solidFill>
                  <a:schemeClr val="bg1"/>
                </a:solidFill>
                <a:latin typeface="黑体" pitchFamily="49" charset="-122"/>
                <a:ea typeface="黑体" pitchFamily="49" charset="-122"/>
              </a:rPr>
              <a:t>三、从百年耻辱到完全胜利</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矩形 1"/>
          <p:cNvSpPr>
            <a:spLocks noChangeArrowheads="1"/>
          </p:cNvSpPr>
          <p:nvPr/>
        </p:nvSpPr>
        <p:spPr bwMode="auto">
          <a:xfrm>
            <a:off x="285750" y="1162050"/>
            <a:ext cx="8572500" cy="3203575"/>
          </a:xfrm>
          <a:prstGeom prst="rect">
            <a:avLst/>
          </a:prstGeom>
          <a:noFill/>
          <a:ln w="9525">
            <a:noFill/>
            <a:miter lim="800000"/>
            <a:headEnd/>
            <a:tailEnd/>
          </a:ln>
        </p:spPr>
        <p:txBody>
          <a:bodyPr>
            <a:spAutoFit/>
          </a:bodyPr>
          <a:lstStyle/>
          <a:p>
            <a:pPr>
              <a:lnSpc>
                <a:spcPct val="150000"/>
              </a:lnSpc>
            </a:pPr>
            <a:r>
              <a:rPr lang="zh-CN" altLang="en-US" sz="3200">
                <a:solidFill>
                  <a:schemeClr val="bg1"/>
                </a:solidFill>
                <a:latin typeface="Calibri" pitchFamily="34" charset="0"/>
              </a:rPr>
              <a:t>         </a:t>
            </a:r>
            <a:r>
              <a:rPr lang="zh-CN" altLang="en-US" sz="3600">
                <a:solidFill>
                  <a:schemeClr val="bg1"/>
                </a:solidFill>
                <a:latin typeface="Calibri" pitchFamily="34" charset="0"/>
              </a:rPr>
              <a:t>中国人民抗日战争胜利，是近代以来中国抗击外敌入侵的第一次</a:t>
            </a:r>
            <a:r>
              <a:rPr lang="zh-CN" altLang="en-US" sz="3600" b="1">
                <a:solidFill>
                  <a:srgbClr val="FFFF00"/>
                </a:solidFill>
                <a:latin typeface="Calibri" pitchFamily="34" charset="0"/>
              </a:rPr>
              <a:t>完全胜利</a:t>
            </a:r>
            <a:r>
              <a:rPr lang="zh-CN" altLang="en-US" sz="3600">
                <a:solidFill>
                  <a:schemeClr val="bg1"/>
                </a:solidFill>
                <a:latin typeface="Calibri" pitchFamily="34" charset="0"/>
              </a:rPr>
              <a:t>。</a:t>
            </a:r>
          </a:p>
          <a:p>
            <a:pPr>
              <a:lnSpc>
                <a:spcPct val="150000"/>
              </a:lnSpc>
            </a:pPr>
            <a:r>
              <a:rPr lang="zh-CN" altLang="en-US" sz="3200">
                <a:solidFill>
                  <a:schemeClr val="bg1"/>
                </a:solidFill>
                <a:latin typeface="Calibri" pitchFamily="34" charset="0"/>
              </a:rPr>
              <a:t>       </a:t>
            </a:r>
            <a:r>
              <a:rPr lang="en-US" altLang="zh-CN" sz="3200">
                <a:solidFill>
                  <a:schemeClr val="bg1"/>
                </a:solidFill>
                <a:latin typeface="楷体" pitchFamily="49" charset="-122"/>
                <a:ea typeface="楷体" pitchFamily="49" charset="-122"/>
              </a:rPr>
              <a:t>—— “</a:t>
            </a:r>
            <a:r>
              <a:rPr lang="zh-CN" altLang="en-US" sz="3200">
                <a:solidFill>
                  <a:schemeClr val="bg1"/>
                </a:solidFill>
                <a:latin typeface="楷体" pitchFamily="49" charset="-122"/>
                <a:ea typeface="楷体" pitchFamily="49" charset="-122"/>
              </a:rPr>
              <a:t>习近平在中国人民抗日战争暨世界反法西斯战争胜利</a:t>
            </a:r>
            <a:r>
              <a:rPr lang="en-US" altLang="zh-CN" sz="3200">
                <a:solidFill>
                  <a:schemeClr val="bg1"/>
                </a:solidFill>
                <a:latin typeface="楷体" pitchFamily="49" charset="-122"/>
                <a:ea typeface="楷体" pitchFamily="49" charset="-122"/>
              </a:rPr>
              <a:t>70 </a:t>
            </a:r>
            <a:r>
              <a:rPr lang="zh-CN" altLang="en-US" sz="3200">
                <a:solidFill>
                  <a:schemeClr val="bg1"/>
                </a:solidFill>
                <a:latin typeface="楷体" pitchFamily="49" charset="-122"/>
                <a:ea typeface="楷体" pitchFamily="49" charset="-122"/>
              </a:rPr>
              <a:t>周年纪念大会上的讲话”</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pic>
        <p:nvPicPr>
          <p:cNvPr id="47106" name="Picture 2" descr="1933年谁让侵华日军“遭受60年来未有之侮辱”？"/>
          <p:cNvPicPr>
            <a:picLocks noChangeAspect="1" noChangeArrowheads="1"/>
          </p:cNvPicPr>
          <p:nvPr/>
        </p:nvPicPr>
        <p:blipFill>
          <a:blip r:embed="rId2"/>
          <a:srcRect/>
          <a:stretch>
            <a:fillRect/>
          </a:stretch>
        </p:blipFill>
        <p:spPr bwMode="auto">
          <a:xfrm>
            <a:off x="0" y="0"/>
            <a:ext cx="9164638" cy="6286500"/>
          </a:xfrm>
          <a:prstGeom prst="rect">
            <a:avLst/>
          </a:prstGeom>
          <a:noFill/>
          <a:ln w="9525">
            <a:noFill/>
            <a:miter lim="800000"/>
            <a:headEnd/>
            <a:tailEnd/>
          </a:ln>
        </p:spPr>
      </p:pic>
      <p:sp>
        <p:nvSpPr>
          <p:cNvPr id="47107" name="矩形 2"/>
          <p:cNvSpPr>
            <a:spLocks noChangeArrowheads="1"/>
          </p:cNvSpPr>
          <p:nvPr/>
        </p:nvSpPr>
        <p:spPr bwMode="auto">
          <a:xfrm>
            <a:off x="0" y="6396038"/>
            <a:ext cx="9144000" cy="461962"/>
          </a:xfrm>
          <a:prstGeom prst="rect">
            <a:avLst/>
          </a:prstGeom>
          <a:noFill/>
          <a:ln w="9525">
            <a:noFill/>
            <a:miter lim="800000"/>
            <a:headEnd/>
            <a:tailEnd/>
          </a:ln>
        </p:spPr>
        <p:txBody>
          <a:bodyPr>
            <a:spAutoFit/>
          </a:bodyPr>
          <a:lstStyle/>
          <a:p>
            <a:pPr algn="ctr"/>
            <a:r>
              <a:rPr lang="en-US" altLang="zh-CN" sz="2400">
                <a:solidFill>
                  <a:schemeClr val="bg1"/>
                </a:solidFill>
              </a:rPr>
              <a:t>1933</a:t>
            </a:r>
            <a:r>
              <a:rPr lang="zh-CN" altLang="en-US" sz="2400">
                <a:solidFill>
                  <a:schemeClr val="bg1"/>
                </a:solidFill>
              </a:rPr>
              <a:t>年</a:t>
            </a:r>
            <a:r>
              <a:rPr lang="en-US" altLang="zh-CN" sz="2400">
                <a:solidFill>
                  <a:schemeClr val="bg1"/>
                </a:solidFill>
              </a:rPr>
              <a:t>3</a:t>
            </a:r>
            <a:r>
              <a:rPr lang="zh-CN" altLang="en-US" sz="2400">
                <a:solidFill>
                  <a:schemeClr val="bg1"/>
                </a:solidFill>
              </a:rPr>
              <a:t>月，驻守喜峰口的中国守军第</a:t>
            </a:r>
            <a:r>
              <a:rPr lang="en-US" altLang="zh-CN" sz="2400">
                <a:solidFill>
                  <a:schemeClr val="bg1"/>
                </a:solidFill>
              </a:rPr>
              <a:t>29</a:t>
            </a:r>
            <a:r>
              <a:rPr lang="zh-CN" altLang="en-US" sz="2400">
                <a:solidFill>
                  <a:schemeClr val="bg1"/>
                </a:solidFill>
              </a:rPr>
              <a:t>军在罗文峪布防</a:t>
            </a:r>
          </a:p>
        </p:txBody>
      </p:sp>
      <p:sp>
        <p:nvSpPr>
          <p:cNvPr id="4" name="Text Box 41"/>
          <p:cNvSpPr txBox="1">
            <a:spLocks noChangeArrowheads="1"/>
          </p:cNvSpPr>
          <p:nvPr/>
        </p:nvSpPr>
        <p:spPr bwMode="auto">
          <a:xfrm>
            <a:off x="0" y="0"/>
            <a:ext cx="9144000" cy="646113"/>
          </a:xfrm>
          <a:prstGeom prst="rect">
            <a:avLst/>
          </a:prstGeom>
          <a:solidFill>
            <a:srgbClr val="FF0000"/>
          </a:solidFill>
          <a:ln w="9525">
            <a:noFill/>
            <a:miter lim="800000"/>
            <a:headEnd/>
            <a:tailEnd/>
          </a:ln>
        </p:spPr>
        <p:txBody>
          <a:bodyPr>
            <a:spAutoFit/>
          </a:bodyPr>
          <a:lstStyle/>
          <a:p>
            <a:pPr>
              <a:spcBef>
                <a:spcPct val="50000"/>
              </a:spcBef>
            </a:pPr>
            <a:r>
              <a:rPr lang="zh-CN" altLang="en-US" sz="3600">
                <a:solidFill>
                  <a:schemeClr val="bg1"/>
                </a:solidFill>
                <a:latin typeface="黑体" pitchFamily="49" charset="-122"/>
                <a:ea typeface="黑体" pitchFamily="49" charset="-122"/>
              </a:rPr>
              <a:t>       血肉铸长城      忠魂守河山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矩形 3"/>
          <p:cNvSpPr>
            <a:spLocks noChangeArrowheads="1"/>
          </p:cNvSpPr>
          <p:nvPr/>
        </p:nvSpPr>
        <p:spPr bwMode="auto">
          <a:xfrm>
            <a:off x="142875" y="1000125"/>
            <a:ext cx="6889750" cy="762000"/>
          </a:xfrm>
          <a:prstGeom prst="rect">
            <a:avLst/>
          </a:prstGeom>
          <a:noFill/>
          <a:ln w="9525">
            <a:noFill/>
            <a:miter lim="800000"/>
            <a:headEnd/>
            <a:tailEnd/>
          </a:ln>
        </p:spPr>
        <p:txBody>
          <a:bodyPr wrap="none">
            <a:spAutoFit/>
          </a:bodyPr>
          <a:lstStyle/>
          <a:p>
            <a:r>
              <a:rPr lang="zh-CN" altLang="en-US" sz="4400">
                <a:solidFill>
                  <a:schemeClr val="bg1"/>
                </a:solidFill>
                <a:latin typeface="黑体" pitchFamily="49" charset="-122"/>
                <a:ea typeface="黑体" pitchFamily="49" charset="-122"/>
              </a:rPr>
              <a:t>一、从局部抗战到全面抗战</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圆角矩形 1"/>
          <p:cNvSpPr/>
          <p:nvPr/>
        </p:nvSpPr>
        <p:spPr>
          <a:xfrm>
            <a:off x="5929313" y="2286000"/>
            <a:ext cx="2000250" cy="5715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东北抗日义勇军</a:t>
            </a:r>
          </a:p>
        </p:txBody>
      </p:sp>
      <p:sp>
        <p:nvSpPr>
          <p:cNvPr id="3" name="圆角矩形 2"/>
          <p:cNvSpPr/>
          <p:nvPr/>
        </p:nvSpPr>
        <p:spPr>
          <a:xfrm>
            <a:off x="4071938" y="5143500"/>
            <a:ext cx="1285875" cy="5715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长城抗战</a:t>
            </a:r>
          </a:p>
        </p:txBody>
      </p:sp>
      <p:sp>
        <p:nvSpPr>
          <p:cNvPr id="4" name="圆角矩形 3"/>
          <p:cNvSpPr/>
          <p:nvPr/>
        </p:nvSpPr>
        <p:spPr>
          <a:xfrm>
            <a:off x="1000125" y="4643438"/>
            <a:ext cx="1285875" cy="5715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绥远抗战</a:t>
            </a:r>
          </a:p>
        </p:txBody>
      </p:sp>
      <p:sp>
        <p:nvSpPr>
          <p:cNvPr id="5" name="圆角矩形 4"/>
          <p:cNvSpPr/>
          <p:nvPr/>
        </p:nvSpPr>
        <p:spPr>
          <a:xfrm>
            <a:off x="2786063" y="3714750"/>
            <a:ext cx="1500187" cy="5715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察哈尔民众抗日同盟军</a:t>
            </a:r>
          </a:p>
        </p:txBody>
      </p:sp>
      <p:sp>
        <p:nvSpPr>
          <p:cNvPr id="6" name="等腰三角形 5"/>
          <p:cNvSpPr/>
          <p:nvPr/>
        </p:nvSpPr>
        <p:spPr>
          <a:xfrm>
            <a:off x="5857875" y="4429125"/>
            <a:ext cx="357188" cy="357188"/>
          </a:xfrm>
          <a:prstGeom prst="triangle">
            <a:avLst/>
          </a:prstGeom>
          <a:solidFill>
            <a:srgbClr val="CC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等腰三角形 6"/>
          <p:cNvSpPr/>
          <p:nvPr/>
        </p:nvSpPr>
        <p:spPr>
          <a:xfrm>
            <a:off x="3714750" y="5214938"/>
            <a:ext cx="357188" cy="357187"/>
          </a:xfrm>
          <a:prstGeom prst="triangle">
            <a:avLst/>
          </a:prstGeom>
          <a:solidFill>
            <a:srgbClr val="CC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E:\班主任工作\2019届高二11班\抗日战争\2017-10-27\Scan10083.JPG"/>
          <p:cNvPicPr>
            <a:picLocks noChangeAspect="1" noChangeArrowheads="1"/>
          </p:cNvPicPr>
          <p:nvPr/>
        </p:nvPicPr>
        <p:blipFill>
          <a:blip r:embed="rId2">
            <a:lum bright="-10000"/>
          </a:blip>
          <a:srcRect l="44339" t="50661" b="10574"/>
          <a:stretch>
            <a:fillRect/>
          </a:stretch>
        </p:blipFill>
        <p:spPr bwMode="auto">
          <a:xfrm>
            <a:off x="1111226" y="19050"/>
            <a:ext cx="6929454" cy="6824902"/>
          </a:xfrm>
          <a:prstGeom prst="rect">
            <a:avLst/>
          </a:prstGeom>
          <a:noFill/>
          <a:scene3d>
            <a:camera prst="orthographicFront">
              <a:rot lat="0" lon="0" rev="10800000"/>
            </a:camera>
            <a:lightRig rig="threePt" dir="t"/>
          </a:scene3d>
        </p:spPr>
      </p:pic>
      <p:sp>
        <p:nvSpPr>
          <p:cNvPr id="4" name="任意多边形 3"/>
          <p:cNvSpPr/>
          <p:nvPr/>
        </p:nvSpPr>
        <p:spPr>
          <a:xfrm>
            <a:off x="1463675" y="417513"/>
            <a:ext cx="6518275" cy="6367462"/>
          </a:xfrm>
          <a:custGeom>
            <a:avLst/>
            <a:gdLst>
              <a:gd name="connsiteX0" fmla="*/ 6516957 w 6516957"/>
              <a:gd name="connsiteY0" fmla="*/ 0 h 6366933"/>
              <a:gd name="connsiteX1" fmla="*/ 6426646 w 6516957"/>
              <a:gd name="connsiteY1" fmla="*/ 22578 h 6366933"/>
              <a:gd name="connsiteX2" fmla="*/ 6392780 w 6516957"/>
              <a:gd name="connsiteY2" fmla="*/ 45155 h 6366933"/>
              <a:gd name="connsiteX3" fmla="*/ 6325046 w 6516957"/>
              <a:gd name="connsiteY3" fmla="*/ 112889 h 6366933"/>
              <a:gd name="connsiteX4" fmla="*/ 6302469 w 6516957"/>
              <a:gd name="connsiteY4" fmla="*/ 146755 h 6366933"/>
              <a:gd name="connsiteX5" fmla="*/ 6268602 w 6516957"/>
              <a:gd name="connsiteY5" fmla="*/ 169333 h 6366933"/>
              <a:gd name="connsiteX6" fmla="*/ 6223446 w 6516957"/>
              <a:gd name="connsiteY6" fmla="*/ 237067 h 6366933"/>
              <a:gd name="connsiteX7" fmla="*/ 6155713 w 6516957"/>
              <a:gd name="connsiteY7" fmla="*/ 293511 h 6366933"/>
              <a:gd name="connsiteX8" fmla="*/ 6121846 w 6516957"/>
              <a:gd name="connsiteY8" fmla="*/ 361244 h 6366933"/>
              <a:gd name="connsiteX9" fmla="*/ 6087980 w 6516957"/>
              <a:gd name="connsiteY9" fmla="*/ 395111 h 6366933"/>
              <a:gd name="connsiteX10" fmla="*/ 6031535 w 6516957"/>
              <a:gd name="connsiteY10" fmla="*/ 451555 h 6366933"/>
              <a:gd name="connsiteX11" fmla="*/ 5941224 w 6516957"/>
              <a:gd name="connsiteY11" fmla="*/ 530578 h 6366933"/>
              <a:gd name="connsiteX12" fmla="*/ 5873491 w 6516957"/>
              <a:gd name="connsiteY12" fmla="*/ 575733 h 6366933"/>
              <a:gd name="connsiteX13" fmla="*/ 5805757 w 6516957"/>
              <a:gd name="connsiteY13" fmla="*/ 632178 h 6366933"/>
              <a:gd name="connsiteX14" fmla="*/ 5738024 w 6516957"/>
              <a:gd name="connsiteY14" fmla="*/ 666044 h 6366933"/>
              <a:gd name="connsiteX15" fmla="*/ 5670291 w 6516957"/>
              <a:gd name="connsiteY15" fmla="*/ 733778 h 6366933"/>
              <a:gd name="connsiteX16" fmla="*/ 5647713 w 6516957"/>
              <a:gd name="connsiteY16" fmla="*/ 767644 h 6366933"/>
              <a:gd name="connsiteX17" fmla="*/ 5613846 w 6516957"/>
              <a:gd name="connsiteY17" fmla="*/ 790222 h 6366933"/>
              <a:gd name="connsiteX18" fmla="*/ 5579980 w 6516957"/>
              <a:gd name="connsiteY18" fmla="*/ 824089 h 6366933"/>
              <a:gd name="connsiteX19" fmla="*/ 5546113 w 6516957"/>
              <a:gd name="connsiteY19" fmla="*/ 835378 h 6366933"/>
              <a:gd name="connsiteX20" fmla="*/ 5478380 w 6516957"/>
              <a:gd name="connsiteY20" fmla="*/ 880533 h 6366933"/>
              <a:gd name="connsiteX21" fmla="*/ 5444513 w 6516957"/>
              <a:gd name="connsiteY21" fmla="*/ 903111 h 6366933"/>
              <a:gd name="connsiteX22" fmla="*/ 5410646 w 6516957"/>
              <a:gd name="connsiteY22" fmla="*/ 914400 h 6366933"/>
              <a:gd name="connsiteX23" fmla="*/ 5376780 w 6516957"/>
              <a:gd name="connsiteY23" fmla="*/ 936978 h 6366933"/>
              <a:gd name="connsiteX24" fmla="*/ 5354202 w 6516957"/>
              <a:gd name="connsiteY24" fmla="*/ 970844 h 6366933"/>
              <a:gd name="connsiteX25" fmla="*/ 5309046 w 6516957"/>
              <a:gd name="connsiteY25" fmla="*/ 993422 h 6366933"/>
              <a:gd name="connsiteX26" fmla="*/ 5275180 w 6516957"/>
              <a:gd name="connsiteY26" fmla="*/ 1027289 h 6366933"/>
              <a:gd name="connsiteX27" fmla="*/ 5230024 w 6516957"/>
              <a:gd name="connsiteY27" fmla="*/ 1061155 h 6366933"/>
              <a:gd name="connsiteX28" fmla="*/ 5207446 w 6516957"/>
              <a:gd name="connsiteY28" fmla="*/ 1095022 h 6366933"/>
              <a:gd name="connsiteX29" fmla="*/ 5151002 w 6516957"/>
              <a:gd name="connsiteY29" fmla="*/ 1117600 h 6366933"/>
              <a:gd name="connsiteX30" fmla="*/ 5117135 w 6516957"/>
              <a:gd name="connsiteY30" fmla="*/ 1140178 h 6366933"/>
              <a:gd name="connsiteX31" fmla="*/ 5049402 w 6516957"/>
              <a:gd name="connsiteY31" fmla="*/ 1174044 h 6366933"/>
              <a:gd name="connsiteX32" fmla="*/ 4992957 w 6516957"/>
              <a:gd name="connsiteY32" fmla="*/ 1219200 h 6366933"/>
              <a:gd name="connsiteX33" fmla="*/ 4891357 w 6516957"/>
              <a:gd name="connsiteY33" fmla="*/ 1275644 h 6366933"/>
              <a:gd name="connsiteX34" fmla="*/ 4823624 w 6516957"/>
              <a:gd name="connsiteY34" fmla="*/ 1320800 h 6366933"/>
              <a:gd name="connsiteX35" fmla="*/ 4778469 w 6516957"/>
              <a:gd name="connsiteY35" fmla="*/ 1354667 h 6366933"/>
              <a:gd name="connsiteX36" fmla="*/ 4710735 w 6516957"/>
              <a:gd name="connsiteY36" fmla="*/ 1399822 h 6366933"/>
              <a:gd name="connsiteX37" fmla="*/ 4676869 w 6516957"/>
              <a:gd name="connsiteY37" fmla="*/ 1422400 h 6366933"/>
              <a:gd name="connsiteX38" fmla="*/ 4631713 w 6516957"/>
              <a:gd name="connsiteY38" fmla="*/ 1456267 h 6366933"/>
              <a:gd name="connsiteX39" fmla="*/ 4586557 w 6516957"/>
              <a:gd name="connsiteY39" fmla="*/ 1467555 h 6366933"/>
              <a:gd name="connsiteX40" fmla="*/ 4541402 w 6516957"/>
              <a:gd name="connsiteY40" fmla="*/ 1490133 h 6366933"/>
              <a:gd name="connsiteX41" fmla="*/ 4462380 w 6516957"/>
              <a:gd name="connsiteY41" fmla="*/ 1524000 h 6366933"/>
              <a:gd name="connsiteX42" fmla="*/ 4394646 w 6516957"/>
              <a:gd name="connsiteY42" fmla="*/ 1580444 h 6366933"/>
              <a:gd name="connsiteX43" fmla="*/ 4360780 w 6516957"/>
              <a:gd name="connsiteY43" fmla="*/ 1591733 h 6366933"/>
              <a:gd name="connsiteX44" fmla="*/ 4293046 w 6516957"/>
              <a:gd name="connsiteY44" fmla="*/ 1636889 h 6366933"/>
              <a:gd name="connsiteX45" fmla="*/ 4247891 w 6516957"/>
              <a:gd name="connsiteY45" fmla="*/ 1659467 h 6366933"/>
              <a:gd name="connsiteX46" fmla="*/ 4214024 w 6516957"/>
              <a:gd name="connsiteY46" fmla="*/ 1693333 h 6366933"/>
              <a:gd name="connsiteX47" fmla="*/ 4180157 w 6516957"/>
              <a:gd name="connsiteY47" fmla="*/ 1715911 h 6366933"/>
              <a:gd name="connsiteX48" fmla="*/ 4101135 w 6516957"/>
              <a:gd name="connsiteY48" fmla="*/ 1761067 h 6366933"/>
              <a:gd name="connsiteX49" fmla="*/ 4067269 w 6516957"/>
              <a:gd name="connsiteY49" fmla="*/ 1783644 h 6366933"/>
              <a:gd name="connsiteX50" fmla="*/ 3999535 w 6516957"/>
              <a:gd name="connsiteY50" fmla="*/ 1794933 h 6366933"/>
              <a:gd name="connsiteX51" fmla="*/ 3931802 w 6516957"/>
              <a:gd name="connsiteY51" fmla="*/ 1817511 h 6366933"/>
              <a:gd name="connsiteX52" fmla="*/ 3886646 w 6516957"/>
              <a:gd name="connsiteY52" fmla="*/ 1828800 h 6366933"/>
              <a:gd name="connsiteX53" fmla="*/ 3818913 w 6516957"/>
              <a:gd name="connsiteY53" fmla="*/ 1851378 h 6366933"/>
              <a:gd name="connsiteX54" fmla="*/ 3785046 w 6516957"/>
              <a:gd name="connsiteY54" fmla="*/ 1862667 h 6366933"/>
              <a:gd name="connsiteX55" fmla="*/ 3706024 w 6516957"/>
              <a:gd name="connsiteY55" fmla="*/ 1907822 h 6366933"/>
              <a:gd name="connsiteX56" fmla="*/ 3649580 w 6516957"/>
              <a:gd name="connsiteY56" fmla="*/ 1964267 h 6366933"/>
              <a:gd name="connsiteX57" fmla="*/ 3627002 w 6516957"/>
              <a:gd name="connsiteY57" fmla="*/ 1998133 h 6366933"/>
              <a:gd name="connsiteX58" fmla="*/ 3547980 w 6516957"/>
              <a:gd name="connsiteY58" fmla="*/ 2054578 h 6366933"/>
              <a:gd name="connsiteX59" fmla="*/ 3514113 w 6516957"/>
              <a:gd name="connsiteY59" fmla="*/ 2065867 h 6366933"/>
              <a:gd name="connsiteX60" fmla="*/ 3435091 w 6516957"/>
              <a:gd name="connsiteY60" fmla="*/ 2111022 h 6366933"/>
              <a:gd name="connsiteX61" fmla="*/ 3401224 w 6516957"/>
              <a:gd name="connsiteY61" fmla="*/ 2122311 h 6366933"/>
              <a:gd name="connsiteX62" fmla="*/ 3367357 w 6516957"/>
              <a:gd name="connsiteY62" fmla="*/ 2144889 h 6366933"/>
              <a:gd name="connsiteX63" fmla="*/ 3322202 w 6516957"/>
              <a:gd name="connsiteY63" fmla="*/ 2156178 h 6366933"/>
              <a:gd name="connsiteX64" fmla="*/ 3209313 w 6516957"/>
              <a:gd name="connsiteY64" fmla="*/ 2201333 h 6366933"/>
              <a:gd name="connsiteX65" fmla="*/ 3107713 w 6516957"/>
              <a:gd name="connsiteY65" fmla="*/ 2223911 h 6366933"/>
              <a:gd name="connsiteX66" fmla="*/ 2972246 w 6516957"/>
              <a:gd name="connsiteY66" fmla="*/ 2235200 h 6366933"/>
              <a:gd name="connsiteX67" fmla="*/ 2769046 w 6516957"/>
              <a:gd name="connsiteY67" fmla="*/ 2257778 h 6366933"/>
              <a:gd name="connsiteX68" fmla="*/ 2712602 w 6516957"/>
              <a:gd name="connsiteY68" fmla="*/ 2269067 h 6366933"/>
              <a:gd name="connsiteX69" fmla="*/ 2633580 w 6516957"/>
              <a:gd name="connsiteY69" fmla="*/ 2280355 h 6366933"/>
              <a:gd name="connsiteX70" fmla="*/ 2531980 w 6516957"/>
              <a:gd name="connsiteY70" fmla="*/ 2336800 h 6366933"/>
              <a:gd name="connsiteX71" fmla="*/ 2498113 w 6516957"/>
              <a:gd name="connsiteY71" fmla="*/ 2348089 h 6366933"/>
              <a:gd name="connsiteX72" fmla="*/ 2419091 w 6516957"/>
              <a:gd name="connsiteY72" fmla="*/ 2381955 h 6366933"/>
              <a:gd name="connsiteX73" fmla="*/ 2362646 w 6516957"/>
              <a:gd name="connsiteY73" fmla="*/ 2404533 h 6366933"/>
              <a:gd name="connsiteX74" fmla="*/ 2294913 w 6516957"/>
              <a:gd name="connsiteY74" fmla="*/ 2427111 h 6366933"/>
              <a:gd name="connsiteX75" fmla="*/ 2261046 w 6516957"/>
              <a:gd name="connsiteY75" fmla="*/ 2438400 h 6366933"/>
              <a:gd name="connsiteX76" fmla="*/ 2182024 w 6516957"/>
              <a:gd name="connsiteY76" fmla="*/ 2472267 h 6366933"/>
              <a:gd name="connsiteX77" fmla="*/ 2012691 w 6516957"/>
              <a:gd name="connsiteY77" fmla="*/ 2506133 h 6366933"/>
              <a:gd name="connsiteX78" fmla="*/ 1933669 w 6516957"/>
              <a:gd name="connsiteY78" fmla="*/ 2551289 h 6366933"/>
              <a:gd name="connsiteX79" fmla="*/ 1820780 w 6516957"/>
              <a:gd name="connsiteY79" fmla="*/ 2596444 h 6366933"/>
              <a:gd name="connsiteX80" fmla="*/ 1775624 w 6516957"/>
              <a:gd name="connsiteY80" fmla="*/ 2630311 h 6366933"/>
              <a:gd name="connsiteX81" fmla="*/ 1741757 w 6516957"/>
              <a:gd name="connsiteY81" fmla="*/ 2664178 h 6366933"/>
              <a:gd name="connsiteX82" fmla="*/ 1707891 w 6516957"/>
              <a:gd name="connsiteY82" fmla="*/ 2675467 h 6366933"/>
              <a:gd name="connsiteX83" fmla="*/ 1674024 w 6516957"/>
              <a:gd name="connsiteY83" fmla="*/ 2698044 h 6366933"/>
              <a:gd name="connsiteX84" fmla="*/ 1606291 w 6516957"/>
              <a:gd name="connsiteY84" fmla="*/ 2720622 h 6366933"/>
              <a:gd name="connsiteX85" fmla="*/ 1527269 w 6516957"/>
              <a:gd name="connsiteY85" fmla="*/ 2765778 h 6366933"/>
              <a:gd name="connsiteX86" fmla="*/ 1459535 w 6516957"/>
              <a:gd name="connsiteY86" fmla="*/ 2788355 h 6366933"/>
              <a:gd name="connsiteX87" fmla="*/ 1425669 w 6516957"/>
              <a:gd name="connsiteY87" fmla="*/ 2799644 h 6366933"/>
              <a:gd name="connsiteX88" fmla="*/ 1391802 w 6516957"/>
              <a:gd name="connsiteY88" fmla="*/ 2810933 h 6366933"/>
              <a:gd name="connsiteX89" fmla="*/ 1357935 w 6516957"/>
              <a:gd name="connsiteY89" fmla="*/ 2822222 h 6366933"/>
              <a:gd name="connsiteX90" fmla="*/ 1211180 w 6516957"/>
              <a:gd name="connsiteY90" fmla="*/ 2856089 h 6366933"/>
              <a:gd name="connsiteX91" fmla="*/ 1177313 w 6516957"/>
              <a:gd name="connsiteY91" fmla="*/ 2867378 h 6366933"/>
              <a:gd name="connsiteX92" fmla="*/ 1143446 w 6516957"/>
              <a:gd name="connsiteY92" fmla="*/ 2889955 h 6366933"/>
              <a:gd name="connsiteX93" fmla="*/ 1007980 w 6516957"/>
              <a:gd name="connsiteY93" fmla="*/ 2912533 h 6366933"/>
              <a:gd name="connsiteX94" fmla="*/ 883802 w 6516957"/>
              <a:gd name="connsiteY94" fmla="*/ 2935111 h 6366933"/>
              <a:gd name="connsiteX95" fmla="*/ 725757 w 6516957"/>
              <a:gd name="connsiteY95" fmla="*/ 2957689 h 6366933"/>
              <a:gd name="connsiteX96" fmla="*/ 658024 w 6516957"/>
              <a:gd name="connsiteY96" fmla="*/ 2991555 h 6366933"/>
              <a:gd name="connsiteX97" fmla="*/ 624157 w 6516957"/>
              <a:gd name="connsiteY97" fmla="*/ 3002844 h 6366933"/>
              <a:gd name="connsiteX98" fmla="*/ 533846 w 6516957"/>
              <a:gd name="connsiteY98" fmla="*/ 3081867 h 6366933"/>
              <a:gd name="connsiteX99" fmla="*/ 466113 w 6516957"/>
              <a:gd name="connsiteY99" fmla="*/ 3127022 h 6366933"/>
              <a:gd name="connsiteX100" fmla="*/ 420957 w 6516957"/>
              <a:gd name="connsiteY100" fmla="*/ 3194755 h 6366933"/>
              <a:gd name="connsiteX101" fmla="*/ 398380 w 6516957"/>
              <a:gd name="connsiteY101" fmla="*/ 3262489 h 6366933"/>
              <a:gd name="connsiteX102" fmla="*/ 387091 w 6516957"/>
              <a:gd name="connsiteY102" fmla="*/ 3296355 h 6366933"/>
              <a:gd name="connsiteX103" fmla="*/ 375802 w 6516957"/>
              <a:gd name="connsiteY103" fmla="*/ 3341511 h 6366933"/>
              <a:gd name="connsiteX104" fmla="*/ 364513 w 6516957"/>
              <a:gd name="connsiteY104" fmla="*/ 3397955 h 6366933"/>
              <a:gd name="connsiteX105" fmla="*/ 353224 w 6516957"/>
              <a:gd name="connsiteY105" fmla="*/ 3431822 h 6366933"/>
              <a:gd name="connsiteX106" fmla="*/ 364513 w 6516957"/>
              <a:gd name="connsiteY106" fmla="*/ 3578578 h 6366933"/>
              <a:gd name="connsiteX107" fmla="*/ 387091 w 6516957"/>
              <a:gd name="connsiteY107" fmla="*/ 3646311 h 6366933"/>
              <a:gd name="connsiteX108" fmla="*/ 398380 w 6516957"/>
              <a:gd name="connsiteY108" fmla="*/ 3815644 h 6366933"/>
              <a:gd name="connsiteX109" fmla="*/ 420957 w 6516957"/>
              <a:gd name="connsiteY109" fmla="*/ 4041422 h 6366933"/>
              <a:gd name="connsiteX110" fmla="*/ 432246 w 6516957"/>
              <a:gd name="connsiteY110" fmla="*/ 4244622 h 6366933"/>
              <a:gd name="connsiteX111" fmla="*/ 454824 w 6516957"/>
              <a:gd name="connsiteY111" fmla="*/ 4346222 h 6366933"/>
              <a:gd name="connsiteX112" fmla="*/ 466113 w 6516957"/>
              <a:gd name="connsiteY112" fmla="*/ 4459111 h 6366933"/>
              <a:gd name="connsiteX113" fmla="*/ 488691 w 6516957"/>
              <a:gd name="connsiteY113" fmla="*/ 4515555 h 6366933"/>
              <a:gd name="connsiteX114" fmla="*/ 499980 w 6516957"/>
              <a:gd name="connsiteY114" fmla="*/ 4560711 h 6366933"/>
              <a:gd name="connsiteX115" fmla="*/ 477402 w 6516957"/>
              <a:gd name="connsiteY115" fmla="*/ 4786489 h 6366933"/>
              <a:gd name="connsiteX116" fmla="*/ 466113 w 6516957"/>
              <a:gd name="connsiteY116" fmla="*/ 4820355 h 6366933"/>
              <a:gd name="connsiteX117" fmla="*/ 420957 w 6516957"/>
              <a:gd name="connsiteY117" fmla="*/ 4888089 h 6366933"/>
              <a:gd name="connsiteX118" fmla="*/ 375802 w 6516957"/>
              <a:gd name="connsiteY118" fmla="*/ 4989689 h 6366933"/>
              <a:gd name="connsiteX119" fmla="*/ 353224 w 6516957"/>
              <a:gd name="connsiteY119" fmla="*/ 5068711 h 6366933"/>
              <a:gd name="connsiteX120" fmla="*/ 341935 w 6516957"/>
              <a:gd name="connsiteY120" fmla="*/ 5102578 h 6366933"/>
              <a:gd name="connsiteX121" fmla="*/ 330646 w 6516957"/>
              <a:gd name="connsiteY121" fmla="*/ 5159022 h 6366933"/>
              <a:gd name="connsiteX122" fmla="*/ 319357 w 6516957"/>
              <a:gd name="connsiteY122" fmla="*/ 5192889 h 6366933"/>
              <a:gd name="connsiteX123" fmla="*/ 308069 w 6516957"/>
              <a:gd name="connsiteY123" fmla="*/ 5238044 h 6366933"/>
              <a:gd name="connsiteX124" fmla="*/ 296780 w 6516957"/>
              <a:gd name="connsiteY124" fmla="*/ 5271911 h 6366933"/>
              <a:gd name="connsiteX125" fmla="*/ 262913 w 6516957"/>
              <a:gd name="connsiteY125" fmla="*/ 5384800 h 6366933"/>
              <a:gd name="connsiteX126" fmla="*/ 251624 w 6516957"/>
              <a:gd name="connsiteY126" fmla="*/ 5418667 h 6366933"/>
              <a:gd name="connsiteX127" fmla="*/ 229046 w 6516957"/>
              <a:gd name="connsiteY127" fmla="*/ 5452533 h 6366933"/>
              <a:gd name="connsiteX128" fmla="*/ 206469 w 6516957"/>
              <a:gd name="connsiteY128" fmla="*/ 5520267 h 6366933"/>
              <a:gd name="connsiteX129" fmla="*/ 195180 w 6516957"/>
              <a:gd name="connsiteY129" fmla="*/ 5554133 h 6366933"/>
              <a:gd name="connsiteX130" fmla="*/ 172602 w 6516957"/>
              <a:gd name="connsiteY130" fmla="*/ 5588000 h 6366933"/>
              <a:gd name="connsiteX131" fmla="*/ 150024 w 6516957"/>
              <a:gd name="connsiteY131" fmla="*/ 5655733 h 6366933"/>
              <a:gd name="connsiteX132" fmla="*/ 138735 w 6516957"/>
              <a:gd name="connsiteY132" fmla="*/ 5689600 h 6366933"/>
              <a:gd name="connsiteX133" fmla="*/ 93580 w 6516957"/>
              <a:gd name="connsiteY133" fmla="*/ 5757333 h 6366933"/>
              <a:gd name="connsiteX134" fmla="*/ 48424 w 6516957"/>
              <a:gd name="connsiteY134" fmla="*/ 5858933 h 6366933"/>
              <a:gd name="connsiteX135" fmla="*/ 37135 w 6516957"/>
              <a:gd name="connsiteY135" fmla="*/ 5892800 h 6366933"/>
              <a:gd name="connsiteX136" fmla="*/ 25846 w 6516957"/>
              <a:gd name="connsiteY136" fmla="*/ 6062133 h 6366933"/>
              <a:gd name="connsiteX137" fmla="*/ 14557 w 6516957"/>
              <a:gd name="connsiteY137" fmla="*/ 6107289 h 6366933"/>
              <a:gd name="connsiteX138" fmla="*/ 3269 w 6516957"/>
              <a:gd name="connsiteY138" fmla="*/ 6141155 h 6366933"/>
              <a:gd name="connsiteX139" fmla="*/ 3269 w 6516957"/>
              <a:gd name="connsiteY139" fmla="*/ 6366933 h 636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516957" h="6366933">
                <a:moveTo>
                  <a:pt x="6516957" y="0"/>
                </a:moveTo>
                <a:cubicBezTo>
                  <a:pt x="6495488" y="4294"/>
                  <a:pt x="6449788" y="11007"/>
                  <a:pt x="6426646" y="22578"/>
                </a:cubicBezTo>
                <a:cubicBezTo>
                  <a:pt x="6414511" y="28645"/>
                  <a:pt x="6402920" y="36141"/>
                  <a:pt x="6392780" y="45155"/>
                </a:cubicBezTo>
                <a:cubicBezTo>
                  <a:pt x="6368915" y="66368"/>
                  <a:pt x="6342757" y="86321"/>
                  <a:pt x="6325046" y="112889"/>
                </a:cubicBezTo>
                <a:cubicBezTo>
                  <a:pt x="6317520" y="124178"/>
                  <a:pt x="6312062" y="137162"/>
                  <a:pt x="6302469" y="146755"/>
                </a:cubicBezTo>
                <a:cubicBezTo>
                  <a:pt x="6292875" y="156349"/>
                  <a:pt x="6279891" y="161807"/>
                  <a:pt x="6268602" y="169333"/>
                </a:cubicBezTo>
                <a:cubicBezTo>
                  <a:pt x="6253550" y="191911"/>
                  <a:pt x="6246024" y="222015"/>
                  <a:pt x="6223446" y="237067"/>
                </a:cubicBezTo>
                <a:cubicBezTo>
                  <a:pt x="6190146" y="259267"/>
                  <a:pt x="6182876" y="260915"/>
                  <a:pt x="6155713" y="293511"/>
                </a:cubicBezTo>
                <a:cubicBezTo>
                  <a:pt x="6066901" y="400085"/>
                  <a:pt x="6189726" y="259423"/>
                  <a:pt x="6121846" y="361244"/>
                </a:cubicBezTo>
                <a:cubicBezTo>
                  <a:pt x="6112990" y="374528"/>
                  <a:pt x="6098200" y="382846"/>
                  <a:pt x="6087980" y="395111"/>
                </a:cubicBezTo>
                <a:cubicBezTo>
                  <a:pt x="6040945" y="451553"/>
                  <a:pt x="6093622" y="410166"/>
                  <a:pt x="6031535" y="451555"/>
                </a:cubicBezTo>
                <a:cubicBezTo>
                  <a:pt x="5967569" y="547504"/>
                  <a:pt x="6072918" y="398888"/>
                  <a:pt x="5941224" y="530578"/>
                </a:cubicBezTo>
                <a:cubicBezTo>
                  <a:pt x="5898943" y="572858"/>
                  <a:pt x="5922503" y="559395"/>
                  <a:pt x="5873491" y="575733"/>
                </a:cubicBezTo>
                <a:cubicBezTo>
                  <a:pt x="5848524" y="600700"/>
                  <a:pt x="5837191" y="616461"/>
                  <a:pt x="5805757" y="632178"/>
                </a:cubicBezTo>
                <a:cubicBezTo>
                  <a:pt x="5760928" y="654593"/>
                  <a:pt x="5779616" y="629073"/>
                  <a:pt x="5738024" y="666044"/>
                </a:cubicBezTo>
                <a:cubicBezTo>
                  <a:pt x="5714159" y="687257"/>
                  <a:pt x="5688003" y="707211"/>
                  <a:pt x="5670291" y="733778"/>
                </a:cubicBezTo>
                <a:cubicBezTo>
                  <a:pt x="5662765" y="745067"/>
                  <a:pt x="5657307" y="758050"/>
                  <a:pt x="5647713" y="767644"/>
                </a:cubicBezTo>
                <a:cubicBezTo>
                  <a:pt x="5638119" y="777238"/>
                  <a:pt x="5624269" y="781536"/>
                  <a:pt x="5613846" y="790222"/>
                </a:cubicBezTo>
                <a:cubicBezTo>
                  <a:pt x="5601582" y="800443"/>
                  <a:pt x="5593263" y="815233"/>
                  <a:pt x="5579980" y="824089"/>
                </a:cubicBezTo>
                <a:cubicBezTo>
                  <a:pt x="5570079" y="830690"/>
                  <a:pt x="5556515" y="829599"/>
                  <a:pt x="5546113" y="835378"/>
                </a:cubicBezTo>
                <a:cubicBezTo>
                  <a:pt x="5522393" y="848556"/>
                  <a:pt x="5500958" y="865481"/>
                  <a:pt x="5478380" y="880533"/>
                </a:cubicBezTo>
                <a:cubicBezTo>
                  <a:pt x="5467091" y="888059"/>
                  <a:pt x="5457384" y="898821"/>
                  <a:pt x="5444513" y="903111"/>
                </a:cubicBezTo>
                <a:lnTo>
                  <a:pt x="5410646" y="914400"/>
                </a:lnTo>
                <a:cubicBezTo>
                  <a:pt x="5399357" y="921926"/>
                  <a:pt x="5386374" y="927384"/>
                  <a:pt x="5376780" y="936978"/>
                </a:cubicBezTo>
                <a:cubicBezTo>
                  <a:pt x="5367186" y="946572"/>
                  <a:pt x="5364625" y="962158"/>
                  <a:pt x="5354202" y="970844"/>
                </a:cubicBezTo>
                <a:cubicBezTo>
                  <a:pt x="5341274" y="981617"/>
                  <a:pt x="5324098" y="985896"/>
                  <a:pt x="5309046" y="993422"/>
                </a:cubicBezTo>
                <a:cubicBezTo>
                  <a:pt x="5297757" y="1004711"/>
                  <a:pt x="5287301" y="1016899"/>
                  <a:pt x="5275180" y="1027289"/>
                </a:cubicBezTo>
                <a:cubicBezTo>
                  <a:pt x="5260895" y="1039533"/>
                  <a:pt x="5243328" y="1047851"/>
                  <a:pt x="5230024" y="1061155"/>
                </a:cubicBezTo>
                <a:cubicBezTo>
                  <a:pt x="5220430" y="1070749"/>
                  <a:pt x="5218486" y="1087136"/>
                  <a:pt x="5207446" y="1095022"/>
                </a:cubicBezTo>
                <a:cubicBezTo>
                  <a:pt x="5190957" y="1106800"/>
                  <a:pt x="5169127" y="1108538"/>
                  <a:pt x="5151002" y="1117600"/>
                </a:cubicBezTo>
                <a:cubicBezTo>
                  <a:pt x="5138867" y="1123668"/>
                  <a:pt x="5129270" y="1134110"/>
                  <a:pt x="5117135" y="1140178"/>
                </a:cubicBezTo>
                <a:cubicBezTo>
                  <a:pt x="5023651" y="1186921"/>
                  <a:pt x="5146470" y="1109335"/>
                  <a:pt x="5049402" y="1174044"/>
                </a:cubicBezTo>
                <a:cubicBezTo>
                  <a:pt x="5007685" y="1236620"/>
                  <a:pt x="5050692" y="1187125"/>
                  <a:pt x="4992957" y="1219200"/>
                </a:cubicBezTo>
                <a:cubicBezTo>
                  <a:pt x="4876505" y="1283895"/>
                  <a:pt x="4967989" y="1250100"/>
                  <a:pt x="4891357" y="1275644"/>
                </a:cubicBezTo>
                <a:cubicBezTo>
                  <a:pt x="4868779" y="1290696"/>
                  <a:pt x="4845332" y="1304519"/>
                  <a:pt x="4823624" y="1320800"/>
                </a:cubicBezTo>
                <a:cubicBezTo>
                  <a:pt x="4808572" y="1332089"/>
                  <a:pt x="4793883" y="1343877"/>
                  <a:pt x="4778469" y="1354667"/>
                </a:cubicBezTo>
                <a:cubicBezTo>
                  <a:pt x="4756239" y="1370228"/>
                  <a:pt x="4733313" y="1384770"/>
                  <a:pt x="4710735" y="1399822"/>
                </a:cubicBezTo>
                <a:cubicBezTo>
                  <a:pt x="4699446" y="1407348"/>
                  <a:pt x="4687723" y="1414260"/>
                  <a:pt x="4676869" y="1422400"/>
                </a:cubicBezTo>
                <a:cubicBezTo>
                  <a:pt x="4661817" y="1433689"/>
                  <a:pt x="4648542" y="1447853"/>
                  <a:pt x="4631713" y="1456267"/>
                </a:cubicBezTo>
                <a:cubicBezTo>
                  <a:pt x="4617836" y="1463205"/>
                  <a:pt x="4601609" y="1463792"/>
                  <a:pt x="4586557" y="1467555"/>
                </a:cubicBezTo>
                <a:cubicBezTo>
                  <a:pt x="4571505" y="1475081"/>
                  <a:pt x="4556870" y="1483504"/>
                  <a:pt x="4541402" y="1490133"/>
                </a:cubicBezTo>
                <a:cubicBezTo>
                  <a:pt x="4478074" y="1517274"/>
                  <a:pt x="4537264" y="1481209"/>
                  <a:pt x="4462380" y="1524000"/>
                </a:cubicBezTo>
                <a:cubicBezTo>
                  <a:pt x="4333102" y="1597874"/>
                  <a:pt x="4534745" y="1487046"/>
                  <a:pt x="4394646" y="1580444"/>
                </a:cubicBezTo>
                <a:cubicBezTo>
                  <a:pt x="4384745" y="1587045"/>
                  <a:pt x="4371182" y="1585954"/>
                  <a:pt x="4360780" y="1591733"/>
                </a:cubicBezTo>
                <a:cubicBezTo>
                  <a:pt x="4337059" y="1604911"/>
                  <a:pt x="4317317" y="1624753"/>
                  <a:pt x="4293046" y="1636889"/>
                </a:cubicBezTo>
                <a:cubicBezTo>
                  <a:pt x="4277994" y="1644415"/>
                  <a:pt x="4261585" y="1649686"/>
                  <a:pt x="4247891" y="1659467"/>
                </a:cubicBezTo>
                <a:cubicBezTo>
                  <a:pt x="4234900" y="1668746"/>
                  <a:pt x="4226289" y="1683113"/>
                  <a:pt x="4214024" y="1693333"/>
                </a:cubicBezTo>
                <a:cubicBezTo>
                  <a:pt x="4203601" y="1702019"/>
                  <a:pt x="4191446" y="1708385"/>
                  <a:pt x="4180157" y="1715911"/>
                </a:cubicBezTo>
                <a:cubicBezTo>
                  <a:pt x="4139266" y="1777250"/>
                  <a:pt x="4181733" y="1730843"/>
                  <a:pt x="4101135" y="1761067"/>
                </a:cubicBezTo>
                <a:cubicBezTo>
                  <a:pt x="4088432" y="1765831"/>
                  <a:pt x="4080140" y="1779354"/>
                  <a:pt x="4067269" y="1783644"/>
                </a:cubicBezTo>
                <a:cubicBezTo>
                  <a:pt x="4045554" y="1790882"/>
                  <a:pt x="4022113" y="1791170"/>
                  <a:pt x="3999535" y="1794933"/>
                </a:cubicBezTo>
                <a:cubicBezTo>
                  <a:pt x="3976957" y="1802459"/>
                  <a:pt x="3954890" y="1811739"/>
                  <a:pt x="3931802" y="1817511"/>
                </a:cubicBezTo>
                <a:cubicBezTo>
                  <a:pt x="3916750" y="1821274"/>
                  <a:pt x="3901507" y="1824342"/>
                  <a:pt x="3886646" y="1828800"/>
                </a:cubicBezTo>
                <a:cubicBezTo>
                  <a:pt x="3863851" y="1835639"/>
                  <a:pt x="3841491" y="1843852"/>
                  <a:pt x="3818913" y="1851378"/>
                </a:cubicBezTo>
                <a:cubicBezTo>
                  <a:pt x="3807624" y="1855141"/>
                  <a:pt x="3795689" y="1857345"/>
                  <a:pt x="3785046" y="1862667"/>
                </a:cubicBezTo>
                <a:cubicBezTo>
                  <a:pt x="3727756" y="1891312"/>
                  <a:pt x="3753893" y="1875909"/>
                  <a:pt x="3706024" y="1907822"/>
                </a:cubicBezTo>
                <a:cubicBezTo>
                  <a:pt x="3645818" y="1998131"/>
                  <a:pt x="3724836" y="1889011"/>
                  <a:pt x="3649580" y="1964267"/>
                </a:cubicBezTo>
                <a:cubicBezTo>
                  <a:pt x="3639986" y="1973861"/>
                  <a:pt x="3636596" y="1988539"/>
                  <a:pt x="3627002" y="1998133"/>
                </a:cubicBezTo>
                <a:cubicBezTo>
                  <a:pt x="3621891" y="2003244"/>
                  <a:pt x="3560798" y="2048169"/>
                  <a:pt x="3547980" y="2054578"/>
                </a:cubicBezTo>
                <a:cubicBezTo>
                  <a:pt x="3537337" y="2059900"/>
                  <a:pt x="3524756" y="2060545"/>
                  <a:pt x="3514113" y="2065867"/>
                </a:cubicBezTo>
                <a:cubicBezTo>
                  <a:pt x="3400733" y="2122555"/>
                  <a:pt x="3573637" y="2051644"/>
                  <a:pt x="3435091" y="2111022"/>
                </a:cubicBezTo>
                <a:cubicBezTo>
                  <a:pt x="3424154" y="2115710"/>
                  <a:pt x="3411867" y="2116989"/>
                  <a:pt x="3401224" y="2122311"/>
                </a:cubicBezTo>
                <a:cubicBezTo>
                  <a:pt x="3389089" y="2128379"/>
                  <a:pt x="3379828" y="2139544"/>
                  <a:pt x="3367357" y="2144889"/>
                </a:cubicBezTo>
                <a:cubicBezTo>
                  <a:pt x="3353097" y="2151001"/>
                  <a:pt x="3336729" y="2150730"/>
                  <a:pt x="3322202" y="2156178"/>
                </a:cubicBezTo>
                <a:cubicBezTo>
                  <a:pt x="3244447" y="2185336"/>
                  <a:pt x="3309009" y="2179178"/>
                  <a:pt x="3209313" y="2201333"/>
                </a:cubicBezTo>
                <a:cubicBezTo>
                  <a:pt x="3175446" y="2208859"/>
                  <a:pt x="3142057" y="2219005"/>
                  <a:pt x="3107713" y="2223911"/>
                </a:cubicBezTo>
                <a:cubicBezTo>
                  <a:pt x="3062856" y="2230319"/>
                  <a:pt x="3017333" y="2230691"/>
                  <a:pt x="2972246" y="2235200"/>
                </a:cubicBezTo>
                <a:cubicBezTo>
                  <a:pt x="2904434" y="2241981"/>
                  <a:pt x="2836624" y="2248963"/>
                  <a:pt x="2769046" y="2257778"/>
                </a:cubicBezTo>
                <a:cubicBezTo>
                  <a:pt x="2750020" y="2260260"/>
                  <a:pt x="2731528" y="2265913"/>
                  <a:pt x="2712602" y="2269067"/>
                </a:cubicBezTo>
                <a:cubicBezTo>
                  <a:pt x="2686356" y="2273441"/>
                  <a:pt x="2659921" y="2276592"/>
                  <a:pt x="2633580" y="2280355"/>
                </a:cubicBezTo>
                <a:cubicBezTo>
                  <a:pt x="2475126" y="2333173"/>
                  <a:pt x="2633370" y="2269205"/>
                  <a:pt x="2531980" y="2336800"/>
                </a:cubicBezTo>
                <a:cubicBezTo>
                  <a:pt x="2522079" y="2343401"/>
                  <a:pt x="2508756" y="2342767"/>
                  <a:pt x="2498113" y="2348089"/>
                </a:cubicBezTo>
                <a:cubicBezTo>
                  <a:pt x="2379061" y="2407615"/>
                  <a:pt x="2560057" y="2334967"/>
                  <a:pt x="2419091" y="2381955"/>
                </a:cubicBezTo>
                <a:cubicBezTo>
                  <a:pt x="2399866" y="2388363"/>
                  <a:pt x="2381690" y="2397608"/>
                  <a:pt x="2362646" y="2404533"/>
                </a:cubicBezTo>
                <a:cubicBezTo>
                  <a:pt x="2340280" y="2412666"/>
                  <a:pt x="2317491" y="2419585"/>
                  <a:pt x="2294913" y="2427111"/>
                </a:cubicBezTo>
                <a:lnTo>
                  <a:pt x="2261046" y="2438400"/>
                </a:lnTo>
                <a:cubicBezTo>
                  <a:pt x="2207318" y="2474220"/>
                  <a:pt x="2248293" y="2452387"/>
                  <a:pt x="2182024" y="2472267"/>
                </a:cubicBezTo>
                <a:cubicBezTo>
                  <a:pt x="2064308" y="2507581"/>
                  <a:pt x="2163225" y="2489407"/>
                  <a:pt x="2012691" y="2506133"/>
                </a:cubicBezTo>
                <a:cubicBezTo>
                  <a:pt x="1982145" y="2526497"/>
                  <a:pt x="1969474" y="2536967"/>
                  <a:pt x="1933669" y="2551289"/>
                </a:cubicBezTo>
                <a:cubicBezTo>
                  <a:pt x="1877376" y="2573806"/>
                  <a:pt x="1867843" y="2567030"/>
                  <a:pt x="1820780" y="2596444"/>
                </a:cubicBezTo>
                <a:cubicBezTo>
                  <a:pt x="1804825" y="2606416"/>
                  <a:pt x="1789909" y="2618066"/>
                  <a:pt x="1775624" y="2630311"/>
                </a:cubicBezTo>
                <a:cubicBezTo>
                  <a:pt x="1763502" y="2640701"/>
                  <a:pt x="1755041" y="2655322"/>
                  <a:pt x="1741757" y="2664178"/>
                </a:cubicBezTo>
                <a:cubicBezTo>
                  <a:pt x="1731856" y="2670779"/>
                  <a:pt x="1718534" y="2670146"/>
                  <a:pt x="1707891" y="2675467"/>
                </a:cubicBezTo>
                <a:cubicBezTo>
                  <a:pt x="1695756" y="2681535"/>
                  <a:pt x="1686422" y="2692534"/>
                  <a:pt x="1674024" y="2698044"/>
                </a:cubicBezTo>
                <a:cubicBezTo>
                  <a:pt x="1652276" y="2707710"/>
                  <a:pt x="1626093" y="2707421"/>
                  <a:pt x="1606291" y="2720622"/>
                </a:cubicBezTo>
                <a:cubicBezTo>
                  <a:pt x="1575746" y="2740986"/>
                  <a:pt x="1563072" y="2751457"/>
                  <a:pt x="1527269" y="2765778"/>
                </a:cubicBezTo>
                <a:cubicBezTo>
                  <a:pt x="1505172" y="2774617"/>
                  <a:pt x="1482113" y="2780829"/>
                  <a:pt x="1459535" y="2788355"/>
                </a:cubicBezTo>
                <a:lnTo>
                  <a:pt x="1425669" y="2799644"/>
                </a:lnTo>
                <a:lnTo>
                  <a:pt x="1391802" y="2810933"/>
                </a:lnTo>
                <a:cubicBezTo>
                  <a:pt x="1380513" y="2814696"/>
                  <a:pt x="1369551" y="2819641"/>
                  <a:pt x="1357935" y="2822222"/>
                </a:cubicBezTo>
                <a:cubicBezTo>
                  <a:pt x="1340312" y="2826138"/>
                  <a:pt x="1245664" y="2846236"/>
                  <a:pt x="1211180" y="2856089"/>
                </a:cubicBezTo>
                <a:cubicBezTo>
                  <a:pt x="1199738" y="2859358"/>
                  <a:pt x="1187956" y="2862056"/>
                  <a:pt x="1177313" y="2867378"/>
                </a:cubicBezTo>
                <a:cubicBezTo>
                  <a:pt x="1165178" y="2873445"/>
                  <a:pt x="1156555" y="2886459"/>
                  <a:pt x="1143446" y="2889955"/>
                </a:cubicBezTo>
                <a:cubicBezTo>
                  <a:pt x="1099213" y="2901750"/>
                  <a:pt x="1052391" y="2901430"/>
                  <a:pt x="1007980" y="2912533"/>
                </a:cubicBezTo>
                <a:cubicBezTo>
                  <a:pt x="944873" y="2928310"/>
                  <a:pt x="964700" y="2924999"/>
                  <a:pt x="883802" y="2935111"/>
                </a:cubicBezTo>
                <a:cubicBezTo>
                  <a:pt x="813558" y="2943892"/>
                  <a:pt x="787220" y="2942323"/>
                  <a:pt x="725757" y="2957689"/>
                </a:cubicBezTo>
                <a:cubicBezTo>
                  <a:pt x="669011" y="2971876"/>
                  <a:pt x="713204" y="2963966"/>
                  <a:pt x="658024" y="2991555"/>
                </a:cubicBezTo>
                <a:cubicBezTo>
                  <a:pt x="647381" y="2996877"/>
                  <a:pt x="635446" y="2999081"/>
                  <a:pt x="624157" y="3002844"/>
                </a:cubicBezTo>
                <a:cubicBezTo>
                  <a:pt x="560191" y="3098797"/>
                  <a:pt x="665544" y="2950169"/>
                  <a:pt x="533846" y="3081867"/>
                </a:cubicBezTo>
                <a:cubicBezTo>
                  <a:pt x="491566" y="3124147"/>
                  <a:pt x="515125" y="3110685"/>
                  <a:pt x="466113" y="3127022"/>
                </a:cubicBezTo>
                <a:cubicBezTo>
                  <a:pt x="451061" y="3149600"/>
                  <a:pt x="429538" y="3169012"/>
                  <a:pt x="420957" y="3194755"/>
                </a:cubicBezTo>
                <a:lnTo>
                  <a:pt x="398380" y="3262489"/>
                </a:lnTo>
                <a:cubicBezTo>
                  <a:pt x="394617" y="3273778"/>
                  <a:pt x="389977" y="3284811"/>
                  <a:pt x="387091" y="3296355"/>
                </a:cubicBezTo>
                <a:cubicBezTo>
                  <a:pt x="383328" y="3311407"/>
                  <a:pt x="379168" y="3326365"/>
                  <a:pt x="375802" y="3341511"/>
                </a:cubicBezTo>
                <a:cubicBezTo>
                  <a:pt x="371640" y="3360241"/>
                  <a:pt x="369167" y="3379341"/>
                  <a:pt x="364513" y="3397955"/>
                </a:cubicBezTo>
                <a:cubicBezTo>
                  <a:pt x="361627" y="3409499"/>
                  <a:pt x="356987" y="3420533"/>
                  <a:pt x="353224" y="3431822"/>
                </a:cubicBezTo>
                <a:cubicBezTo>
                  <a:pt x="356987" y="3480741"/>
                  <a:pt x="356861" y="3530115"/>
                  <a:pt x="364513" y="3578578"/>
                </a:cubicBezTo>
                <a:cubicBezTo>
                  <a:pt x="368225" y="3602086"/>
                  <a:pt x="387091" y="3646311"/>
                  <a:pt x="387091" y="3646311"/>
                </a:cubicBezTo>
                <a:cubicBezTo>
                  <a:pt x="390854" y="3702755"/>
                  <a:pt x="394851" y="3759185"/>
                  <a:pt x="398380" y="3815644"/>
                </a:cubicBezTo>
                <a:cubicBezTo>
                  <a:pt x="411290" y="4022201"/>
                  <a:pt x="389235" y="3946248"/>
                  <a:pt x="420957" y="4041422"/>
                </a:cubicBezTo>
                <a:cubicBezTo>
                  <a:pt x="424720" y="4109155"/>
                  <a:pt x="426369" y="4177039"/>
                  <a:pt x="432246" y="4244622"/>
                </a:cubicBezTo>
                <a:cubicBezTo>
                  <a:pt x="434157" y="4266599"/>
                  <a:pt x="448924" y="4322624"/>
                  <a:pt x="454824" y="4346222"/>
                </a:cubicBezTo>
                <a:cubicBezTo>
                  <a:pt x="458587" y="4383852"/>
                  <a:pt x="458696" y="4422028"/>
                  <a:pt x="466113" y="4459111"/>
                </a:cubicBezTo>
                <a:cubicBezTo>
                  <a:pt x="470087" y="4478982"/>
                  <a:pt x="482283" y="4496331"/>
                  <a:pt x="488691" y="4515555"/>
                </a:cubicBezTo>
                <a:cubicBezTo>
                  <a:pt x="493597" y="4530274"/>
                  <a:pt x="496217" y="4545659"/>
                  <a:pt x="499980" y="4560711"/>
                </a:cubicBezTo>
                <a:cubicBezTo>
                  <a:pt x="493414" y="4659197"/>
                  <a:pt x="497750" y="4705097"/>
                  <a:pt x="477402" y="4786489"/>
                </a:cubicBezTo>
                <a:cubicBezTo>
                  <a:pt x="474516" y="4798033"/>
                  <a:pt x="471892" y="4809953"/>
                  <a:pt x="466113" y="4820355"/>
                </a:cubicBezTo>
                <a:cubicBezTo>
                  <a:pt x="452935" y="4844076"/>
                  <a:pt x="420957" y="4888089"/>
                  <a:pt x="420957" y="4888089"/>
                </a:cubicBezTo>
                <a:cubicBezTo>
                  <a:pt x="362715" y="5062819"/>
                  <a:pt x="429468" y="4882359"/>
                  <a:pt x="375802" y="4989689"/>
                </a:cubicBezTo>
                <a:cubicBezTo>
                  <a:pt x="366779" y="5007735"/>
                  <a:pt x="358047" y="5051830"/>
                  <a:pt x="353224" y="5068711"/>
                </a:cubicBezTo>
                <a:cubicBezTo>
                  <a:pt x="349955" y="5080153"/>
                  <a:pt x="344821" y="5091034"/>
                  <a:pt x="341935" y="5102578"/>
                </a:cubicBezTo>
                <a:cubicBezTo>
                  <a:pt x="337281" y="5121192"/>
                  <a:pt x="335300" y="5140408"/>
                  <a:pt x="330646" y="5159022"/>
                </a:cubicBezTo>
                <a:cubicBezTo>
                  <a:pt x="327760" y="5170566"/>
                  <a:pt x="322626" y="5181447"/>
                  <a:pt x="319357" y="5192889"/>
                </a:cubicBezTo>
                <a:cubicBezTo>
                  <a:pt x="315095" y="5207807"/>
                  <a:pt x="312331" y="5223126"/>
                  <a:pt x="308069" y="5238044"/>
                </a:cubicBezTo>
                <a:cubicBezTo>
                  <a:pt x="304800" y="5249486"/>
                  <a:pt x="300049" y="5260469"/>
                  <a:pt x="296780" y="5271911"/>
                </a:cubicBezTo>
                <a:cubicBezTo>
                  <a:pt x="262658" y="5391337"/>
                  <a:pt x="316567" y="5223840"/>
                  <a:pt x="262913" y="5384800"/>
                </a:cubicBezTo>
                <a:cubicBezTo>
                  <a:pt x="259150" y="5396089"/>
                  <a:pt x="258225" y="5408766"/>
                  <a:pt x="251624" y="5418667"/>
                </a:cubicBezTo>
                <a:lnTo>
                  <a:pt x="229046" y="5452533"/>
                </a:lnTo>
                <a:lnTo>
                  <a:pt x="206469" y="5520267"/>
                </a:lnTo>
                <a:cubicBezTo>
                  <a:pt x="202706" y="5531556"/>
                  <a:pt x="201781" y="5544232"/>
                  <a:pt x="195180" y="5554133"/>
                </a:cubicBezTo>
                <a:cubicBezTo>
                  <a:pt x="187654" y="5565422"/>
                  <a:pt x="178112" y="5575602"/>
                  <a:pt x="172602" y="5588000"/>
                </a:cubicBezTo>
                <a:cubicBezTo>
                  <a:pt x="162936" y="5609748"/>
                  <a:pt x="157550" y="5633155"/>
                  <a:pt x="150024" y="5655733"/>
                </a:cubicBezTo>
                <a:cubicBezTo>
                  <a:pt x="146261" y="5667022"/>
                  <a:pt x="145336" y="5679699"/>
                  <a:pt x="138735" y="5689600"/>
                </a:cubicBezTo>
                <a:lnTo>
                  <a:pt x="93580" y="5757333"/>
                </a:lnTo>
                <a:cubicBezTo>
                  <a:pt x="57801" y="5811002"/>
                  <a:pt x="75293" y="5778328"/>
                  <a:pt x="48424" y="5858933"/>
                </a:cubicBezTo>
                <a:lnTo>
                  <a:pt x="37135" y="5892800"/>
                </a:lnTo>
                <a:cubicBezTo>
                  <a:pt x="33372" y="5949244"/>
                  <a:pt x="31768" y="6005874"/>
                  <a:pt x="25846" y="6062133"/>
                </a:cubicBezTo>
                <a:cubicBezTo>
                  <a:pt x="24222" y="6077563"/>
                  <a:pt x="18819" y="6092371"/>
                  <a:pt x="14557" y="6107289"/>
                </a:cubicBezTo>
                <a:cubicBezTo>
                  <a:pt x="11288" y="6118730"/>
                  <a:pt x="3786" y="6129267"/>
                  <a:pt x="3269" y="6141155"/>
                </a:cubicBezTo>
                <a:cubicBezTo>
                  <a:pt x="0" y="6216343"/>
                  <a:pt x="3269" y="6291674"/>
                  <a:pt x="3269" y="6366933"/>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5" name="圆角矩形 4"/>
          <p:cNvSpPr/>
          <p:nvPr/>
        </p:nvSpPr>
        <p:spPr>
          <a:xfrm>
            <a:off x="3000375" y="3214688"/>
            <a:ext cx="1071563" cy="571500"/>
          </a:xfrm>
          <a:prstGeom prst="round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宛平城</a:t>
            </a:r>
          </a:p>
        </p:txBody>
      </p:sp>
      <p:sp>
        <p:nvSpPr>
          <p:cNvPr id="18438" name="AutoShape 6"/>
          <p:cNvSpPr>
            <a:spLocks noChangeArrowheads="1"/>
          </p:cNvSpPr>
          <p:nvPr/>
        </p:nvSpPr>
        <p:spPr bwMode="auto">
          <a:xfrm>
            <a:off x="4427538" y="981075"/>
            <a:ext cx="1657350" cy="503238"/>
          </a:xfrm>
          <a:prstGeom prst="wedgeRectCallout">
            <a:avLst>
              <a:gd name="adj1" fmla="val 45977"/>
              <a:gd name="adj2" fmla="val 123815"/>
            </a:avLst>
          </a:prstGeom>
          <a:solidFill>
            <a:srgbClr val="0000FF"/>
          </a:solidFill>
          <a:ln w="9525">
            <a:solidFill>
              <a:schemeClr val="tx1"/>
            </a:solidFill>
            <a:miter lim="800000"/>
            <a:headEnd/>
            <a:tailEnd/>
          </a:ln>
          <a:effectLst/>
        </p:spPr>
        <p:txBody>
          <a:bodyPr/>
          <a:lstStyle/>
          <a:p>
            <a:pPr algn="ctr"/>
            <a:r>
              <a:rPr lang="zh-CN" altLang="en-US" sz="2400">
                <a:solidFill>
                  <a:schemeClr val="bg1"/>
                </a:solidFill>
              </a:rPr>
              <a:t>平汉铁路</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2" descr="https://timgsa.baidu.com/timg?image&amp;quality=80&amp;size=b9999_10000&amp;sec=1509534966436&amp;di=290a8beb563ff4c8f63a95468d3dec80&amp;imgtype=0&amp;src=http%3A%2F%2Fsx-dj.gov.cn%2Fpics%2F2015-1-13%2F085126.jpg"/>
          <p:cNvSpPr>
            <a:spLocks noChangeAspect="1" noChangeArrowheads="1"/>
          </p:cNvSpPr>
          <p:nvPr/>
        </p:nvSpPr>
        <p:spPr bwMode="auto">
          <a:xfrm>
            <a:off x="63500" y="-136525"/>
            <a:ext cx="3810000" cy="2857500"/>
          </a:xfrm>
          <a:prstGeom prst="rect">
            <a:avLst/>
          </a:prstGeom>
          <a:noFill/>
          <a:ln w="9525">
            <a:noFill/>
            <a:miter lim="800000"/>
            <a:headEnd/>
            <a:tailEnd/>
          </a:ln>
        </p:spPr>
        <p:txBody>
          <a:bodyPr/>
          <a:lstStyle/>
          <a:p>
            <a:endParaRPr lang="zh-CN" altLang="en-US"/>
          </a:p>
        </p:txBody>
      </p:sp>
      <p:sp>
        <p:nvSpPr>
          <p:cNvPr id="19458" name="AutoShape 4" descr="https://timgsa.baidu.com/timg?image&amp;quality=80&amp;size=b9999_10000&amp;sec=1509535095995&amp;di=db88c97a9ae22ff4aeaa00afd592d36d&amp;imgtype=0&amp;src=http%3A%2F%2Fsx-dj.gov.cn%2Fpics%2F2015-1-13%2F085126.jpg"/>
          <p:cNvSpPr>
            <a:spLocks noChangeAspect="1" noChangeArrowheads="1"/>
          </p:cNvSpPr>
          <p:nvPr/>
        </p:nvSpPr>
        <p:spPr bwMode="auto">
          <a:xfrm>
            <a:off x="63500" y="-136525"/>
            <a:ext cx="3810000" cy="2857500"/>
          </a:xfrm>
          <a:prstGeom prst="rect">
            <a:avLst/>
          </a:prstGeom>
          <a:noFill/>
          <a:ln w="9525">
            <a:noFill/>
            <a:miter lim="800000"/>
            <a:headEnd/>
            <a:tailEnd/>
          </a:ln>
        </p:spPr>
        <p:txBody>
          <a:bodyPr/>
          <a:lstStyle/>
          <a:p>
            <a:endParaRPr lang="zh-CN" altLang="en-US"/>
          </a:p>
        </p:txBody>
      </p:sp>
      <p:pic>
        <p:nvPicPr>
          <p:cNvPr id="19459" name="图片 4" descr="C:\Users\ZANGJI~1.JZH\AppData\Local\Temp\WeChat Files\481686771736286590.jpg"/>
          <p:cNvPicPr>
            <a:picLocks noChangeAspect="1" noChangeArrowheads="1"/>
          </p:cNvPicPr>
          <p:nvPr/>
        </p:nvPicPr>
        <p:blipFill>
          <a:blip r:embed="rId2"/>
          <a:srcRect l="4121" t="19736" r="4832" b="26712"/>
          <a:stretch>
            <a:fillRect/>
          </a:stretch>
        </p:blipFill>
        <p:spPr bwMode="auto">
          <a:xfrm>
            <a:off x="357188" y="417513"/>
            <a:ext cx="2214562" cy="2297112"/>
          </a:xfrm>
          <a:prstGeom prst="rect">
            <a:avLst/>
          </a:prstGeom>
          <a:noFill/>
          <a:ln w="9525">
            <a:noFill/>
            <a:miter lim="800000"/>
            <a:headEnd/>
            <a:tailEnd/>
          </a:ln>
        </p:spPr>
      </p:pic>
      <p:sp>
        <p:nvSpPr>
          <p:cNvPr id="19460" name="矩形 6"/>
          <p:cNvSpPr>
            <a:spLocks noChangeArrowheads="1"/>
          </p:cNvSpPr>
          <p:nvPr/>
        </p:nvSpPr>
        <p:spPr bwMode="auto">
          <a:xfrm>
            <a:off x="2714625" y="214313"/>
            <a:ext cx="6215063" cy="2678112"/>
          </a:xfrm>
          <a:prstGeom prst="rect">
            <a:avLst/>
          </a:prstGeom>
          <a:noFill/>
          <a:ln w="9525">
            <a:noFill/>
            <a:miter lim="800000"/>
            <a:headEnd/>
            <a:tailEnd/>
          </a:ln>
        </p:spPr>
        <p:txBody>
          <a:bodyPr>
            <a:spAutoFit/>
          </a:bodyPr>
          <a:lstStyle/>
          <a:p>
            <a:pPr>
              <a:lnSpc>
                <a:spcPct val="150000"/>
              </a:lnSpc>
            </a:pPr>
            <a:r>
              <a:rPr lang="zh-CN" altLang="en-US" sz="2800">
                <a:solidFill>
                  <a:schemeClr val="bg1"/>
                </a:solidFill>
                <a:latin typeface="Calibri" pitchFamily="34" charset="0"/>
              </a:rPr>
              <a:t>         全中国同胞、政府与军队团结起来，</a:t>
            </a:r>
            <a:r>
              <a:rPr lang="zh-CN" altLang="en-US" sz="2800">
                <a:solidFill>
                  <a:srgbClr val="FFFF00"/>
                </a:solidFill>
                <a:latin typeface="Calibri" pitchFamily="34" charset="0"/>
              </a:rPr>
              <a:t>筑成</a:t>
            </a:r>
            <a:r>
              <a:rPr lang="zh-CN" altLang="en-US" sz="2800" b="1">
                <a:solidFill>
                  <a:srgbClr val="FFFF00"/>
                </a:solidFill>
                <a:latin typeface="Calibri" pitchFamily="34" charset="0"/>
              </a:rPr>
              <a:t>民族统一战线</a:t>
            </a:r>
            <a:r>
              <a:rPr lang="zh-CN" altLang="en-US" sz="2800">
                <a:solidFill>
                  <a:schemeClr val="bg1"/>
                </a:solidFill>
                <a:latin typeface="Calibri" pitchFamily="34" charset="0"/>
              </a:rPr>
              <a:t>的坚固长城，抵抗日寇的侵略！</a:t>
            </a:r>
            <a:r>
              <a:rPr lang="zh-CN" altLang="en-US" sz="2800" b="1">
                <a:solidFill>
                  <a:srgbClr val="FFFF00"/>
                </a:solidFill>
                <a:latin typeface="Calibri" pitchFamily="34" charset="0"/>
              </a:rPr>
              <a:t>国共两党亲密合作</a:t>
            </a:r>
            <a:r>
              <a:rPr lang="zh-CN" altLang="en-US" sz="2800">
                <a:solidFill>
                  <a:schemeClr val="bg1"/>
                </a:solidFill>
                <a:latin typeface="Calibri" pitchFamily="34" charset="0"/>
              </a:rPr>
              <a:t>抵抗日寇的新进攻！</a:t>
            </a:r>
            <a:endParaRPr lang="zh-CN" altLang="en-US" sz="2800"/>
          </a:p>
        </p:txBody>
      </p:sp>
      <p:pic>
        <p:nvPicPr>
          <p:cNvPr id="9" name="Picture 2" descr="http://img.ycwb.com/news/attachement/jpg/site2/20150717/f07959de887f1712a0ae05.jpg"/>
          <p:cNvPicPr>
            <a:picLocks noChangeAspect="1" noChangeArrowheads="1"/>
          </p:cNvPicPr>
          <p:nvPr/>
        </p:nvPicPr>
        <p:blipFill>
          <a:blip r:embed="rId3"/>
          <a:srcRect l="21062" r="12749"/>
          <a:stretch>
            <a:fillRect/>
          </a:stretch>
        </p:blipFill>
        <p:spPr bwMode="auto">
          <a:xfrm>
            <a:off x="6656388" y="3857625"/>
            <a:ext cx="2201862" cy="2214563"/>
          </a:xfrm>
          <a:prstGeom prst="rect">
            <a:avLst/>
          </a:prstGeom>
          <a:noFill/>
          <a:ln w="9525">
            <a:noFill/>
            <a:miter lim="800000"/>
            <a:headEnd/>
            <a:tailEnd/>
          </a:ln>
        </p:spPr>
      </p:pic>
      <p:sp>
        <p:nvSpPr>
          <p:cNvPr id="10" name="矩形 3"/>
          <p:cNvSpPr>
            <a:spLocks noChangeArrowheads="1"/>
          </p:cNvSpPr>
          <p:nvPr/>
        </p:nvSpPr>
        <p:spPr bwMode="auto">
          <a:xfrm>
            <a:off x="285750" y="3714750"/>
            <a:ext cx="6072188" cy="2678113"/>
          </a:xfrm>
          <a:prstGeom prst="rect">
            <a:avLst/>
          </a:prstGeom>
          <a:noFill/>
          <a:ln w="9525">
            <a:noFill/>
            <a:miter lim="800000"/>
            <a:headEnd/>
            <a:tailEnd/>
          </a:ln>
        </p:spPr>
        <p:txBody>
          <a:bodyPr>
            <a:spAutoFit/>
          </a:bodyPr>
          <a:lstStyle/>
          <a:p>
            <a:pPr>
              <a:lnSpc>
                <a:spcPct val="150000"/>
              </a:lnSpc>
            </a:pPr>
            <a:r>
              <a:rPr lang="zh-CN" altLang="en-US" sz="2800">
                <a:solidFill>
                  <a:schemeClr val="bg1"/>
                </a:solidFill>
                <a:latin typeface="Calibri" pitchFamily="34" charset="0"/>
              </a:rPr>
              <a:t>        如果临到最后关头，便只有</a:t>
            </a:r>
            <a:r>
              <a:rPr lang="zh-CN" altLang="en-US" sz="2800" b="1">
                <a:solidFill>
                  <a:srgbClr val="FFFF00"/>
                </a:solidFill>
                <a:latin typeface="Calibri" pitchFamily="34" charset="0"/>
              </a:rPr>
              <a:t>拼全民族的生命，以求国家的生存</a:t>
            </a:r>
            <a:r>
              <a:rPr lang="en-US" altLang="zh-CN" sz="2800">
                <a:solidFill>
                  <a:schemeClr val="bg1"/>
                </a:solidFill>
                <a:latin typeface="Calibri" pitchFamily="34" charset="0"/>
              </a:rPr>
              <a:t>……</a:t>
            </a:r>
            <a:r>
              <a:rPr lang="zh-CN" altLang="en-US" sz="2800">
                <a:solidFill>
                  <a:schemeClr val="bg1"/>
                </a:solidFill>
                <a:latin typeface="Calibri" pitchFamily="34" charset="0"/>
              </a:rPr>
              <a:t>最后关头一到，</a:t>
            </a:r>
            <a:r>
              <a:rPr lang="zh-CN" altLang="en-US" sz="2800" b="1">
                <a:solidFill>
                  <a:srgbClr val="FFFF00"/>
                </a:solidFill>
                <a:latin typeface="Calibri" pitchFamily="34" charset="0"/>
              </a:rPr>
              <a:t>我们只有牺牲到底，抗战到底</a:t>
            </a:r>
            <a:r>
              <a:rPr lang="en-US" altLang="zh-CN" sz="2800" b="1">
                <a:solidFill>
                  <a:srgbClr val="FFFF00"/>
                </a:solidFill>
                <a:latin typeface="Calibri" pitchFamily="34" charset="0"/>
              </a:rPr>
              <a:t>……</a:t>
            </a:r>
            <a:endParaRPr lang="zh-CN" altLang="en-US" sz="2800"/>
          </a:p>
        </p:txBody>
      </p:sp>
      <p:sp>
        <p:nvSpPr>
          <p:cNvPr id="12" name="矩形 11"/>
          <p:cNvSpPr/>
          <p:nvPr/>
        </p:nvSpPr>
        <p:spPr>
          <a:xfrm>
            <a:off x="357188" y="2714625"/>
            <a:ext cx="2214562" cy="369888"/>
          </a:xfrm>
          <a:prstGeom prst="rect">
            <a:avLst/>
          </a:prstGeom>
          <a:solidFill>
            <a:schemeClr val="tx1">
              <a:lumMod val="65000"/>
              <a:lumOff val="35000"/>
            </a:schemeClr>
          </a:solidFill>
        </p:spPr>
        <p:txBody>
          <a:bodyPr>
            <a:spAutoFit/>
          </a:bodyPr>
          <a:lstStyle/>
          <a:p>
            <a:pPr algn="ctr">
              <a:defRPr/>
            </a:pPr>
            <a:r>
              <a:rPr lang="zh-CN" altLang="en-US" dirty="0">
                <a:solidFill>
                  <a:schemeClr val="bg1"/>
                </a:solidFill>
              </a:rPr>
              <a:t>抗战初期的毛泽东</a:t>
            </a:r>
          </a:p>
        </p:txBody>
      </p:sp>
      <p:sp>
        <p:nvSpPr>
          <p:cNvPr id="13" name="矩形 12"/>
          <p:cNvSpPr/>
          <p:nvPr/>
        </p:nvSpPr>
        <p:spPr>
          <a:xfrm>
            <a:off x="6643688" y="6072188"/>
            <a:ext cx="2214562" cy="338137"/>
          </a:xfrm>
          <a:prstGeom prst="rect">
            <a:avLst/>
          </a:prstGeom>
          <a:solidFill>
            <a:schemeClr val="tx1">
              <a:lumMod val="65000"/>
              <a:lumOff val="35000"/>
            </a:schemeClr>
          </a:solidFill>
        </p:spPr>
        <p:txBody>
          <a:bodyPr>
            <a:spAutoFit/>
          </a:bodyPr>
          <a:lstStyle/>
          <a:p>
            <a:pPr algn="ctr">
              <a:defRPr/>
            </a:pPr>
            <a:r>
              <a:rPr lang="zh-CN" altLang="en-US" sz="1600" dirty="0">
                <a:solidFill>
                  <a:schemeClr val="bg1"/>
                </a:solidFill>
              </a:rPr>
              <a:t>蒋介石发表庐山谈话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矩形 1"/>
          <p:cNvSpPr>
            <a:spLocks noChangeArrowheads="1"/>
          </p:cNvSpPr>
          <p:nvPr/>
        </p:nvSpPr>
        <p:spPr bwMode="auto">
          <a:xfrm>
            <a:off x="214313" y="357188"/>
            <a:ext cx="8715375" cy="3416300"/>
          </a:xfrm>
          <a:prstGeom prst="rect">
            <a:avLst/>
          </a:prstGeom>
          <a:noFill/>
          <a:ln w="9525">
            <a:noFill/>
            <a:miter lim="800000"/>
            <a:headEnd/>
            <a:tailEnd/>
          </a:ln>
        </p:spPr>
        <p:txBody>
          <a:bodyPr>
            <a:spAutoFit/>
          </a:bodyPr>
          <a:lstStyle/>
          <a:p>
            <a:pPr>
              <a:lnSpc>
                <a:spcPct val="150000"/>
              </a:lnSpc>
            </a:pPr>
            <a:r>
              <a:rPr lang="zh-CN" altLang="en-US" sz="3600">
                <a:solidFill>
                  <a:schemeClr val="bg1"/>
                </a:solidFill>
              </a:rPr>
              <a:t>      </a:t>
            </a:r>
            <a:endParaRPr lang="en-US" altLang="zh-CN" sz="3600">
              <a:solidFill>
                <a:schemeClr val="bg1"/>
              </a:solidFill>
            </a:endParaRPr>
          </a:p>
          <a:p>
            <a:pPr>
              <a:lnSpc>
                <a:spcPct val="150000"/>
              </a:lnSpc>
            </a:pPr>
            <a:r>
              <a:rPr lang="en-US" altLang="zh-CN" sz="3600">
                <a:solidFill>
                  <a:schemeClr val="bg1"/>
                </a:solidFill>
              </a:rPr>
              <a:t>        </a:t>
            </a:r>
            <a:r>
              <a:rPr lang="zh-CN" altLang="en-US" sz="3600">
                <a:solidFill>
                  <a:schemeClr val="bg1"/>
                </a:solidFill>
              </a:rPr>
              <a:t>“如果卢沟桥可以受人压迫强占</a:t>
            </a:r>
            <a:r>
              <a:rPr lang="en-US" altLang="zh-CN" sz="3600">
                <a:solidFill>
                  <a:schemeClr val="bg1"/>
                </a:solidFill>
              </a:rPr>
              <a:t>…… </a:t>
            </a:r>
            <a:r>
              <a:rPr lang="zh-CN" altLang="en-US" sz="3600">
                <a:solidFill>
                  <a:schemeClr val="bg1"/>
                </a:solidFill>
              </a:rPr>
              <a:t>北平</a:t>
            </a:r>
            <a:r>
              <a:rPr lang="en-US" altLang="zh-CN" sz="3600">
                <a:solidFill>
                  <a:schemeClr val="bg1"/>
                </a:solidFill>
              </a:rPr>
              <a:t>, </a:t>
            </a:r>
            <a:r>
              <a:rPr lang="zh-CN" altLang="en-US" sz="3600">
                <a:solidFill>
                  <a:schemeClr val="bg1"/>
                </a:solidFill>
              </a:rPr>
              <a:t>就要变成沈阳第二</a:t>
            </a:r>
            <a:r>
              <a:rPr lang="en-US" altLang="zh-CN" sz="3600">
                <a:solidFill>
                  <a:schemeClr val="bg1"/>
                </a:solidFill>
              </a:rPr>
              <a:t>……</a:t>
            </a:r>
            <a:r>
              <a:rPr lang="zh-CN" altLang="en-US" sz="3600">
                <a:solidFill>
                  <a:schemeClr val="bg1"/>
                </a:solidFill>
              </a:rPr>
              <a:t>北平若可变成昔日的沈阳</a:t>
            </a:r>
            <a:r>
              <a:rPr lang="en-US" altLang="zh-CN" sz="3600">
                <a:solidFill>
                  <a:schemeClr val="bg1"/>
                </a:solidFill>
              </a:rPr>
              <a:t>, </a:t>
            </a:r>
            <a:r>
              <a:rPr lang="zh-CN" altLang="en-US" sz="3600">
                <a:solidFill>
                  <a:schemeClr val="bg1"/>
                </a:solidFill>
              </a:rPr>
              <a:t>南京又何尝不可变成北平</a:t>
            </a:r>
            <a:r>
              <a:rPr lang="en-US" altLang="zh-CN" sz="3600">
                <a:solidFill>
                  <a:schemeClr val="bg1"/>
                </a:solidFill>
              </a:rPr>
              <a:t>!</a:t>
            </a:r>
            <a:r>
              <a:rPr lang="zh-CN" altLang="en-US" sz="3600">
                <a:solidFill>
                  <a:schemeClr val="bg1"/>
                </a:solidFill>
              </a:rPr>
              <a:t>”</a:t>
            </a:r>
          </a:p>
        </p:txBody>
      </p:sp>
      <p:sp>
        <p:nvSpPr>
          <p:cNvPr id="20482" name="矩形 2"/>
          <p:cNvSpPr>
            <a:spLocks noChangeArrowheads="1"/>
          </p:cNvSpPr>
          <p:nvPr/>
        </p:nvSpPr>
        <p:spPr bwMode="auto">
          <a:xfrm>
            <a:off x="2987675" y="4508500"/>
            <a:ext cx="5686425" cy="579438"/>
          </a:xfrm>
          <a:prstGeom prst="rect">
            <a:avLst/>
          </a:prstGeom>
          <a:noFill/>
          <a:ln w="9525">
            <a:noFill/>
            <a:miter lim="800000"/>
            <a:headEnd/>
            <a:tailEnd/>
          </a:ln>
        </p:spPr>
        <p:txBody>
          <a:bodyPr wrap="none">
            <a:spAutoFit/>
          </a:bodyPr>
          <a:lstStyle/>
          <a:p>
            <a:r>
              <a:rPr lang="en-US" altLang="zh-CN" sz="3200">
                <a:solidFill>
                  <a:schemeClr val="bg1"/>
                </a:solidFill>
                <a:latin typeface="Calibri" pitchFamily="34" charset="0"/>
              </a:rPr>
              <a:t>1937</a:t>
            </a:r>
            <a:r>
              <a:rPr lang="zh-CN" altLang="en-US" sz="3200">
                <a:solidFill>
                  <a:schemeClr val="bg1"/>
                </a:solidFill>
                <a:latin typeface="Calibri" pitchFamily="34" charset="0"/>
              </a:rPr>
              <a:t>年</a:t>
            </a:r>
            <a:r>
              <a:rPr lang="en-US" altLang="zh-CN" sz="3200">
                <a:solidFill>
                  <a:schemeClr val="bg1"/>
                </a:solidFill>
                <a:latin typeface="Calibri" pitchFamily="34" charset="0"/>
              </a:rPr>
              <a:t>7</a:t>
            </a:r>
            <a:r>
              <a:rPr lang="zh-CN" altLang="en-US" sz="3200">
                <a:solidFill>
                  <a:schemeClr val="bg1"/>
                </a:solidFill>
                <a:latin typeface="Calibri" pitchFamily="34" charset="0"/>
              </a:rPr>
              <a:t>月蒋介石发表庐山谈话</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ChangeArrowheads="1"/>
          </p:cNvSpPr>
          <p:nvPr/>
        </p:nvSpPr>
        <p:spPr bwMode="auto">
          <a:xfrm>
            <a:off x="0" y="531813"/>
            <a:ext cx="8893175" cy="5792787"/>
          </a:xfrm>
          <a:prstGeom prst="rect">
            <a:avLst/>
          </a:prstGeom>
          <a:noFill/>
          <a:ln w="9525">
            <a:noFill/>
            <a:miter lim="800000"/>
            <a:headEnd/>
            <a:tailEnd/>
          </a:ln>
        </p:spPr>
        <p:txBody>
          <a:bodyPr anchor="ctr">
            <a:spAutoFit/>
          </a:bodyPr>
          <a:lstStyle/>
          <a:p>
            <a:pPr>
              <a:lnSpc>
                <a:spcPct val="130000"/>
              </a:lnSpc>
            </a:pPr>
            <a:r>
              <a:rPr lang="en-US" altLang="zh-CN" sz="3200">
                <a:solidFill>
                  <a:schemeClr val="bg1"/>
                </a:solidFill>
              </a:rPr>
              <a:t>       1935</a:t>
            </a:r>
            <a:r>
              <a:rPr lang="zh-CN" altLang="en-US" sz="3200">
                <a:solidFill>
                  <a:schemeClr val="bg1"/>
                </a:solidFill>
              </a:rPr>
              <a:t>年</a:t>
            </a:r>
            <a:r>
              <a:rPr lang="en-US" altLang="zh-CN" sz="3200">
                <a:solidFill>
                  <a:schemeClr val="bg1"/>
                </a:solidFill>
              </a:rPr>
              <a:t>1</a:t>
            </a:r>
            <a:r>
              <a:rPr lang="zh-CN" altLang="en-US" sz="3200">
                <a:solidFill>
                  <a:schemeClr val="bg1"/>
                </a:solidFill>
              </a:rPr>
              <a:t>月国民政府在南京召开军事整理会议，布置整军工作，加大投入构筑国防工事；</a:t>
            </a:r>
          </a:p>
          <a:p>
            <a:pPr>
              <a:lnSpc>
                <a:spcPct val="130000"/>
              </a:lnSpc>
            </a:pPr>
            <a:r>
              <a:rPr lang="en-US" altLang="zh-CN" sz="3200">
                <a:solidFill>
                  <a:schemeClr val="bg1"/>
                </a:solidFill>
              </a:rPr>
              <a:t>       </a:t>
            </a:r>
            <a:r>
              <a:rPr lang="en-US" altLang="zh-CN" sz="3200" b="1">
                <a:solidFill>
                  <a:srgbClr val="FFFF00"/>
                </a:solidFill>
              </a:rPr>
              <a:t>1935</a:t>
            </a:r>
            <a:r>
              <a:rPr lang="zh-CN" altLang="en-US" sz="3200" b="1">
                <a:solidFill>
                  <a:srgbClr val="FFFF00"/>
                </a:solidFill>
              </a:rPr>
              <a:t>年蒋介石视察西南各省后，指出“四川应作为复兴民族之根据地”；</a:t>
            </a:r>
          </a:p>
          <a:p>
            <a:pPr>
              <a:lnSpc>
                <a:spcPct val="130000"/>
              </a:lnSpc>
            </a:pPr>
            <a:r>
              <a:rPr lang="en-US" altLang="zh-CN" sz="3200">
                <a:solidFill>
                  <a:schemeClr val="bg1"/>
                </a:solidFill>
              </a:rPr>
              <a:t>       1935</a:t>
            </a:r>
            <a:r>
              <a:rPr lang="zh-CN" altLang="en-US" sz="3200">
                <a:solidFill>
                  <a:schemeClr val="bg1"/>
                </a:solidFill>
              </a:rPr>
              <a:t>年将部分兵工厂向川滇转移；</a:t>
            </a:r>
          </a:p>
          <a:p>
            <a:pPr>
              <a:lnSpc>
                <a:spcPct val="130000"/>
              </a:lnSpc>
            </a:pPr>
            <a:r>
              <a:rPr lang="en-US" altLang="zh-CN" sz="3200">
                <a:solidFill>
                  <a:schemeClr val="bg1"/>
                </a:solidFill>
              </a:rPr>
              <a:t>       1935</a:t>
            </a:r>
            <a:r>
              <a:rPr lang="zh-CN" altLang="en-US" sz="3200">
                <a:solidFill>
                  <a:schemeClr val="bg1"/>
                </a:solidFill>
              </a:rPr>
              <a:t>年开展国民经济建设运动；成立资源委员会领导工业建设；</a:t>
            </a:r>
          </a:p>
          <a:p>
            <a:pPr>
              <a:lnSpc>
                <a:spcPct val="130000"/>
              </a:lnSpc>
            </a:pPr>
            <a:r>
              <a:rPr lang="en-US" altLang="zh-CN" sz="3200">
                <a:solidFill>
                  <a:schemeClr val="bg1"/>
                </a:solidFill>
              </a:rPr>
              <a:t>       1935</a:t>
            </a:r>
            <a:r>
              <a:rPr lang="zh-CN" altLang="en-US" sz="3200">
                <a:solidFill>
                  <a:schemeClr val="bg1"/>
                </a:solidFill>
              </a:rPr>
              <a:t>年</a:t>
            </a:r>
            <a:r>
              <a:rPr lang="en-US" altLang="zh-CN" sz="3200">
                <a:solidFill>
                  <a:schemeClr val="bg1"/>
                </a:solidFill>
              </a:rPr>
              <a:t>11</a:t>
            </a:r>
            <a:r>
              <a:rPr lang="zh-CN" altLang="en-US" sz="3200">
                <a:solidFill>
                  <a:schemeClr val="bg1"/>
                </a:solidFill>
              </a:rPr>
              <a:t>月币制改革，加强对经济的统制：</a:t>
            </a:r>
          </a:p>
          <a:p>
            <a:pPr>
              <a:lnSpc>
                <a:spcPct val="130000"/>
              </a:lnSpc>
            </a:pPr>
            <a:r>
              <a:rPr lang="en-US" altLang="zh-CN" sz="3200">
                <a:solidFill>
                  <a:schemeClr val="bg1"/>
                </a:solidFill>
              </a:rPr>
              <a:t>        ……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Text Box 31"/>
          <p:cNvSpPr txBox="1">
            <a:spLocks noChangeArrowheads="1"/>
          </p:cNvSpPr>
          <p:nvPr/>
        </p:nvSpPr>
        <p:spPr bwMode="auto">
          <a:xfrm>
            <a:off x="395288" y="620713"/>
            <a:ext cx="1727200" cy="457200"/>
          </a:xfrm>
          <a:prstGeom prst="rect">
            <a:avLst/>
          </a:prstGeom>
          <a:noFill/>
          <a:ln w="9525">
            <a:noFill/>
            <a:miter lim="800000"/>
            <a:headEnd/>
            <a:tailEnd/>
          </a:ln>
        </p:spPr>
        <p:txBody>
          <a:bodyPr>
            <a:spAutoFit/>
          </a:bodyPr>
          <a:lstStyle/>
          <a:p>
            <a:pPr>
              <a:spcBef>
                <a:spcPct val="50000"/>
              </a:spcBef>
            </a:pPr>
            <a:r>
              <a:rPr lang="en-US" altLang="zh-CN" sz="2400">
                <a:solidFill>
                  <a:schemeClr val="bg1"/>
                </a:solidFill>
              </a:rPr>
              <a:t>1937.8.22</a:t>
            </a:r>
          </a:p>
        </p:txBody>
      </p:sp>
      <p:sp>
        <p:nvSpPr>
          <p:cNvPr id="48135" name="Text Box 31"/>
          <p:cNvSpPr txBox="1">
            <a:spLocks noChangeArrowheads="1"/>
          </p:cNvSpPr>
          <p:nvPr/>
        </p:nvSpPr>
        <p:spPr bwMode="auto">
          <a:xfrm>
            <a:off x="3781425" y="620713"/>
            <a:ext cx="1727200" cy="457200"/>
          </a:xfrm>
          <a:prstGeom prst="rect">
            <a:avLst/>
          </a:prstGeom>
          <a:noFill/>
          <a:ln w="9525">
            <a:noFill/>
            <a:miter lim="800000"/>
            <a:headEnd/>
            <a:tailEnd/>
          </a:ln>
        </p:spPr>
        <p:txBody>
          <a:bodyPr>
            <a:spAutoFit/>
          </a:bodyPr>
          <a:lstStyle/>
          <a:p>
            <a:pPr>
              <a:spcBef>
                <a:spcPct val="50000"/>
              </a:spcBef>
            </a:pPr>
            <a:r>
              <a:rPr lang="en-US" altLang="zh-CN" sz="2400">
                <a:solidFill>
                  <a:schemeClr val="bg1"/>
                </a:solidFill>
              </a:rPr>
              <a:t>1937.9.22</a:t>
            </a:r>
          </a:p>
        </p:txBody>
      </p:sp>
      <p:sp>
        <p:nvSpPr>
          <p:cNvPr id="48136" name="Text Box 31"/>
          <p:cNvSpPr txBox="1">
            <a:spLocks noChangeArrowheads="1"/>
          </p:cNvSpPr>
          <p:nvPr/>
        </p:nvSpPr>
        <p:spPr bwMode="auto">
          <a:xfrm>
            <a:off x="6948488" y="595313"/>
            <a:ext cx="1727200" cy="457200"/>
          </a:xfrm>
          <a:prstGeom prst="rect">
            <a:avLst/>
          </a:prstGeom>
          <a:noFill/>
          <a:ln w="9525">
            <a:noFill/>
            <a:miter lim="800000"/>
            <a:headEnd/>
            <a:tailEnd/>
          </a:ln>
        </p:spPr>
        <p:txBody>
          <a:bodyPr>
            <a:spAutoFit/>
          </a:bodyPr>
          <a:lstStyle/>
          <a:p>
            <a:pPr>
              <a:spcBef>
                <a:spcPct val="50000"/>
              </a:spcBef>
            </a:pPr>
            <a:r>
              <a:rPr lang="en-US" altLang="zh-CN" sz="2400">
                <a:solidFill>
                  <a:schemeClr val="bg1"/>
                </a:solidFill>
              </a:rPr>
              <a:t>1937.10.12</a:t>
            </a:r>
          </a:p>
        </p:txBody>
      </p:sp>
      <p:sp>
        <p:nvSpPr>
          <p:cNvPr id="48137" name="Text Box 31"/>
          <p:cNvSpPr txBox="1">
            <a:spLocks noChangeArrowheads="1"/>
          </p:cNvSpPr>
          <p:nvPr/>
        </p:nvSpPr>
        <p:spPr bwMode="auto">
          <a:xfrm>
            <a:off x="357188" y="2143125"/>
            <a:ext cx="1697037" cy="519113"/>
          </a:xfrm>
          <a:prstGeom prst="rect">
            <a:avLst/>
          </a:prstGeom>
          <a:solidFill>
            <a:srgbClr val="0000FF"/>
          </a:solidFill>
          <a:ln w="9525">
            <a:noFill/>
            <a:miter lim="800000"/>
            <a:headEnd/>
            <a:tailEnd/>
          </a:ln>
        </p:spPr>
        <p:txBody>
          <a:bodyPr>
            <a:spAutoFit/>
          </a:bodyPr>
          <a:lstStyle/>
          <a:p>
            <a:pPr>
              <a:spcBef>
                <a:spcPct val="50000"/>
              </a:spcBef>
            </a:pPr>
            <a:r>
              <a:rPr lang="zh-CN" altLang="en-US" sz="2800">
                <a:solidFill>
                  <a:schemeClr val="bg1"/>
                </a:solidFill>
              </a:rPr>
              <a:t>陕北红军</a:t>
            </a:r>
          </a:p>
        </p:txBody>
      </p:sp>
      <p:sp>
        <p:nvSpPr>
          <p:cNvPr id="48139" name="Text Box 31"/>
          <p:cNvSpPr txBox="1">
            <a:spLocks noChangeArrowheads="1"/>
          </p:cNvSpPr>
          <p:nvPr/>
        </p:nvSpPr>
        <p:spPr bwMode="auto">
          <a:xfrm>
            <a:off x="7164388" y="2143125"/>
            <a:ext cx="1655762" cy="523875"/>
          </a:xfrm>
          <a:prstGeom prst="rect">
            <a:avLst/>
          </a:prstGeom>
          <a:solidFill>
            <a:srgbClr val="0000FF"/>
          </a:solidFill>
          <a:ln w="9525">
            <a:noFill/>
            <a:miter lim="800000"/>
            <a:headEnd/>
            <a:tailEnd/>
          </a:ln>
        </p:spPr>
        <p:txBody>
          <a:bodyPr>
            <a:spAutoFit/>
          </a:bodyPr>
          <a:lstStyle/>
          <a:p>
            <a:pPr>
              <a:spcBef>
                <a:spcPct val="50000"/>
              </a:spcBef>
            </a:pPr>
            <a:r>
              <a:rPr lang="zh-CN" altLang="en-US" sz="2800">
                <a:solidFill>
                  <a:schemeClr val="bg1"/>
                </a:solidFill>
              </a:rPr>
              <a:t>南方红军</a:t>
            </a:r>
          </a:p>
        </p:txBody>
      </p:sp>
      <p:sp>
        <p:nvSpPr>
          <p:cNvPr id="48141" name="Line 3"/>
          <p:cNvSpPr>
            <a:spLocks noChangeShapeType="1"/>
          </p:cNvSpPr>
          <p:nvPr/>
        </p:nvSpPr>
        <p:spPr bwMode="auto">
          <a:xfrm>
            <a:off x="0" y="1341438"/>
            <a:ext cx="9144000" cy="0"/>
          </a:xfrm>
          <a:prstGeom prst="line">
            <a:avLst/>
          </a:prstGeom>
          <a:noFill/>
          <a:ln w="57150">
            <a:solidFill>
              <a:schemeClr val="bg1"/>
            </a:solidFill>
            <a:round/>
            <a:headEnd/>
            <a:tailEnd type="triangle" w="med" len="med"/>
          </a:ln>
        </p:spPr>
        <p:txBody>
          <a:bodyPr/>
          <a:lstStyle/>
          <a:p>
            <a:endParaRPr lang="zh-CN" altLang="en-US"/>
          </a:p>
        </p:txBody>
      </p:sp>
      <p:sp>
        <p:nvSpPr>
          <p:cNvPr id="48142" name="Line 4"/>
          <p:cNvSpPr>
            <a:spLocks noChangeShapeType="1"/>
          </p:cNvSpPr>
          <p:nvPr/>
        </p:nvSpPr>
        <p:spPr bwMode="auto">
          <a:xfrm>
            <a:off x="1187450" y="1052513"/>
            <a:ext cx="0" cy="287337"/>
          </a:xfrm>
          <a:prstGeom prst="line">
            <a:avLst/>
          </a:prstGeom>
          <a:noFill/>
          <a:ln w="76200">
            <a:solidFill>
              <a:schemeClr val="bg1"/>
            </a:solidFill>
            <a:round/>
            <a:headEnd/>
            <a:tailEnd/>
          </a:ln>
        </p:spPr>
        <p:txBody>
          <a:bodyPr/>
          <a:lstStyle/>
          <a:p>
            <a:endParaRPr lang="zh-CN" altLang="en-US"/>
          </a:p>
        </p:txBody>
      </p:sp>
      <p:sp>
        <p:nvSpPr>
          <p:cNvPr id="48143" name="Line 4"/>
          <p:cNvSpPr>
            <a:spLocks noChangeShapeType="1"/>
          </p:cNvSpPr>
          <p:nvPr/>
        </p:nvSpPr>
        <p:spPr bwMode="auto">
          <a:xfrm>
            <a:off x="4572000" y="1052513"/>
            <a:ext cx="0" cy="287337"/>
          </a:xfrm>
          <a:prstGeom prst="line">
            <a:avLst/>
          </a:prstGeom>
          <a:noFill/>
          <a:ln w="76200">
            <a:solidFill>
              <a:schemeClr val="bg1"/>
            </a:solidFill>
            <a:round/>
            <a:headEnd/>
            <a:tailEnd/>
          </a:ln>
        </p:spPr>
        <p:txBody>
          <a:bodyPr/>
          <a:lstStyle/>
          <a:p>
            <a:endParaRPr lang="zh-CN" altLang="en-US"/>
          </a:p>
        </p:txBody>
      </p:sp>
      <p:sp>
        <p:nvSpPr>
          <p:cNvPr id="48144" name="Line 4"/>
          <p:cNvSpPr>
            <a:spLocks noChangeShapeType="1"/>
          </p:cNvSpPr>
          <p:nvPr/>
        </p:nvSpPr>
        <p:spPr bwMode="auto">
          <a:xfrm>
            <a:off x="7956550" y="1052513"/>
            <a:ext cx="0" cy="287337"/>
          </a:xfrm>
          <a:prstGeom prst="line">
            <a:avLst/>
          </a:prstGeom>
          <a:noFill/>
          <a:ln w="76200">
            <a:solidFill>
              <a:schemeClr val="bg1"/>
            </a:solidFill>
            <a:round/>
            <a:headEnd/>
            <a:tailEnd/>
          </a:ln>
        </p:spPr>
        <p:txBody>
          <a:bodyPr/>
          <a:lstStyle/>
          <a:p>
            <a:endParaRPr lang="zh-CN" altLang="en-US"/>
          </a:p>
        </p:txBody>
      </p:sp>
      <p:sp>
        <p:nvSpPr>
          <p:cNvPr id="48145" name="Text Box 31"/>
          <p:cNvSpPr txBox="1">
            <a:spLocks noChangeArrowheads="1"/>
          </p:cNvSpPr>
          <p:nvPr/>
        </p:nvSpPr>
        <p:spPr bwMode="auto">
          <a:xfrm>
            <a:off x="2627313" y="2133600"/>
            <a:ext cx="3889375" cy="1373188"/>
          </a:xfrm>
          <a:prstGeom prst="rect">
            <a:avLst/>
          </a:prstGeom>
          <a:solidFill>
            <a:srgbClr val="0000FF"/>
          </a:solidFill>
          <a:ln w="9525">
            <a:noFill/>
            <a:miter lim="800000"/>
            <a:headEnd/>
            <a:tailEnd/>
          </a:ln>
        </p:spPr>
        <p:txBody>
          <a:bodyPr>
            <a:spAutoFit/>
          </a:bodyPr>
          <a:lstStyle/>
          <a:p>
            <a:pPr algn="ctr">
              <a:spcBef>
                <a:spcPct val="50000"/>
              </a:spcBef>
            </a:pPr>
            <a:r>
              <a:rPr lang="zh-CN" altLang="en-US" sz="2800">
                <a:solidFill>
                  <a:schemeClr val="bg1"/>
                </a:solidFill>
              </a:rPr>
              <a:t>国民党中央通讯社发表</a:t>
            </a:r>
            <a:r>
              <a:rPr lang="en-US" altLang="zh-CN" sz="2800">
                <a:solidFill>
                  <a:schemeClr val="bg1"/>
                </a:solidFill>
              </a:rPr>
              <a:t>《</a:t>
            </a:r>
            <a:r>
              <a:rPr lang="zh-CN" altLang="en-US" sz="2800">
                <a:solidFill>
                  <a:schemeClr val="bg1"/>
                </a:solidFill>
              </a:rPr>
              <a:t>中国共产党为公布国 共合作宣言</a:t>
            </a:r>
            <a:r>
              <a:rPr lang="en-US" altLang="zh-CN" sz="2800">
                <a:solidFill>
                  <a:schemeClr val="bg1"/>
                </a:solidFill>
              </a:rPr>
              <a:t>》</a:t>
            </a:r>
          </a:p>
        </p:txBody>
      </p:sp>
      <p:sp>
        <p:nvSpPr>
          <p:cNvPr id="48147" name="AutoShape 19"/>
          <p:cNvSpPr>
            <a:spLocks noChangeArrowheads="1"/>
          </p:cNvSpPr>
          <p:nvPr/>
        </p:nvSpPr>
        <p:spPr bwMode="auto">
          <a:xfrm>
            <a:off x="928688" y="2643188"/>
            <a:ext cx="357187" cy="285750"/>
          </a:xfrm>
          <a:prstGeom prst="downArrow">
            <a:avLst>
              <a:gd name="adj1" fmla="val 50000"/>
              <a:gd name="adj2" fmla="val 125000"/>
            </a:avLst>
          </a:prstGeom>
          <a:solidFill>
            <a:schemeClr val="bg1"/>
          </a:solidFill>
          <a:ln w="9525">
            <a:solidFill>
              <a:schemeClr val="bg1"/>
            </a:solidFill>
            <a:miter lim="800000"/>
            <a:headEnd/>
            <a:tailEnd/>
          </a:ln>
        </p:spPr>
        <p:txBody>
          <a:bodyPr vert="eaVert" wrap="none" anchor="ctr"/>
          <a:lstStyle/>
          <a:p>
            <a:endParaRPr lang="zh-CN" altLang="en-US">
              <a:solidFill>
                <a:schemeClr val="bg1"/>
              </a:solidFill>
            </a:endParaRPr>
          </a:p>
        </p:txBody>
      </p:sp>
      <p:sp>
        <p:nvSpPr>
          <p:cNvPr id="48148" name="AutoShape 20"/>
          <p:cNvSpPr>
            <a:spLocks noChangeArrowheads="1"/>
          </p:cNvSpPr>
          <p:nvPr/>
        </p:nvSpPr>
        <p:spPr bwMode="auto">
          <a:xfrm>
            <a:off x="7885113" y="2643188"/>
            <a:ext cx="330200" cy="285750"/>
          </a:xfrm>
          <a:prstGeom prst="downArrow">
            <a:avLst>
              <a:gd name="adj1" fmla="val 50000"/>
              <a:gd name="adj2" fmla="val 125000"/>
            </a:avLst>
          </a:prstGeom>
          <a:solidFill>
            <a:schemeClr val="bg1"/>
          </a:solidFill>
          <a:ln w="9525">
            <a:solidFill>
              <a:srgbClr val="0000FF"/>
            </a:solidFill>
            <a:miter lim="800000"/>
            <a:headEnd/>
            <a:tailEnd/>
          </a:ln>
        </p:spPr>
        <p:txBody>
          <a:bodyPr vert="eaVert" wrap="none" anchor="ctr"/>
          <a:lstStyle/>
          <a:p>
            <a:endParaRPr lang="zh-CN" altLang="en-US"/>
          </a:p>
        </p:txBody>
      </p:sp>
      <p:sp>
        <p:nvSpPr>
          <p:cNvPr id="48149" name="Text Box 31"/>
          <p:cNvSpPr txBox="1">
            <a:spLocks noChangeArrowheads="1"/>
          </p:cNvSpPr>
          <p:nvPr/>
        </p:nvSpPr>
        <p:spPr bwMode="auto">
          <a:xfrm>
            <a:off x="3786188" y="5000625"/>
            <a:ext cx="1697037" cy="519113"/>
          </a:xfrm>
          <a:prstGeom prst="rect">
            <a:avLst/>
          </a:prstGeom>
          <a:solidFill>
            <a:srgbClr val="FF0000"/>
          </a:solidFill>
          <a:ln w="9525">
            <a:noFill/>
            <a:miter lim="800000"/>
            <a:headEnd/>
            <a:tailEnd/>
          </a:ln>
        </p:spPr>
        <p:txBody>
          <a:bodyPr>
            <a:spAutoFit/>
          </a:bodyPr>
          <a:lstStyle/>
          <a:p>
            <a:pPr>
              <a:spcBef>
                <a:spcPct val="50000"/>
              </a:spcBef>
            </a:pPr>
            <a:r>
              <a:rPr lang="zh-CN" altLang="en-US" sz="2800">
                <a:solidFill>
                  <a:schemeClr val="bg1"/>
                </a:solidFill>
              </a:rPr>
              <a:t>国共合作</a:t>
            </a:r>
          </a:p>
        </p:txBody>
      </p:sp>
      <p:sp>
        <p:nvSpPr>
          <p:cNvPr id="48150" name="Text Box 31"/>
          <p:cNvSpPr txBox="1">
            <a:spLocks noChangeArrowheads="1"/>
          </p:cNvSpPr>
          <p:nvPr/>
        </p:nvSpPr>
        <p:spPr bwMode="auto">
          <a:xfrm>
            <a:off x="2843213" y="5767388"/>
            <a:ext cx="3600450" cy="519112"/>
          </a:xfrm>
          <a:prstGeom prst="rect">
            <a:avLst/>
          </a:prstGeom>
          <a:solidFill>
            <a:srgbClr val="FF0000"/>
          </a:solidFill>
          <a:ln w="9525">
            <a:noFill/>
            <a:miter lim="800000"/>
            <a:headEnd/>
            <a:tailEnd/>
          </a:ln>
        </p:spPr>
        <p:txBody>
          <a:bodyPr>
            <a:spAutoFit/>
          </a:bodyPr>
          <a:lstStyle/>
          <a:p>
            <a:pPr>
              <a:spcBef>
                <a:spcPct val="50000"/>
              </a:spcBef>
            </a:pPr>
            <a:r>
              <a:rPr lang="zh-CN" altLang="en-US" sz="2800">
                <a:solidFill>
                  <a:schemeClr val="bg1"/>
                </a:solidFill>
              </a:rPr>
              <a:t>   抗日民族统一战线</a:t>
            </a:r>
          </a:p>
        </p:txBody>
      </p:sp>
      <p:sp>
        <p:nvSpPr>
          <p:cNvPr id="19" name="Text Box 31"/>
          <p:cNvSpPr txBox="1">
            <a:spLocks noChangeArrowheads="1"/>
          </p:cNvSpPr>
          <p:nvPr/>
        </p:nvSpPr>
        <p:spPr bwMode="auto">
          <a:xfrm>
            <a:off x="303213" y="2928938"/>
            <a:ext cx="1697037" cy="519112"/>
          </a:xfrm>
          <a:prstGeom prst="rect">
            <a:avLst/>
          </a:prstGeom>
          <a:solidFill>
            <a:srgbClr val="0000FF"/>
          </a:solidFill>
          <a:ln w="9525">
            <a:noFill/>
            <a:miter lim="800000"/>
            <a:headEnd/>
            <a:tailEnd/>
          </a:ln>
        </p:spPr>
        <p:txBody>
          <a:bodyPr>
            <a:spAutoFit/>
          </a:bodyPr>
          <a:lstStyle/>
          <a:p>
            <a:pPr>
              <a:spcBef>
                <a:spcPct val="50000"/>
              </a:spcBef>
            </a:pPr>
            <a:r>
              <a:rPr lang="zh-CN" altLang="en-US" sz="2800">
                <a:solidFill>
                  <a:schemeClr val="bg1"/>
                </a:solidFill>
              </a:rPr>
              <a:t>八  路  军</a:t>
            </a:r>
          </a:p>
        </p:txBody>
      </p:sp>
      <p:sp>
        <p:nvSpPr>
          <p:cNvPr id="20" name="Text Box 31"/>
          <p:cNvSpPr txBox="1">
            <a:spLocks noChangeArrowheads="1"/>
          </p:cNvSpPr>
          <p:nvPr/>
        </p:nvSpPr>
        <p:spPr bwMode="auto">
          <a:xfrm>
            <a:off x="7143750" y="2928938"/>
            <a:ext cx="1697038" cy="519112"/>
          </a:xfrm>
          <a:prstGeom prst="rect">
            <a:avLst/>
          </a:prstGeom>
          <a:solidFill>
            <a:srgbClr val="0000FF"/>
          </a:solidFill>
          <a:ln w="9525">
            <a:noFill/>
            <a:miter lim="800000"/>
            <a:headEnd/>
            <a:tailEnd/>
          </a:ln>
        </p:spPr>
        <p:txBody>
          <a:bodyPr>
            <a:spAutoFit/>
          </a:bodyPr>
          <a:lstStyle/>
          <a:p>
            <a:pPr>
              <a:spcBef>
                <a:spcPct val="50000"/>
              </a:spcBef>
            </a:pPr>
            <a:r>
              <a:rPr lang="zh-CN" altLang="en-US" sz="2800">
                <a:solidFill>
                  <a:schemeClr val="bg1"/>
                </a:solidFill>
              </a:rPr>
              <a:t>新  四  军</a:t>
            </a:r>
          </a:p>
        </p:txBody>
      </p:sp>
      <p:sp>
        <p:nvSpPr>
          <p:cNvPr id="18" name="AutoShape 19"/>
          <p:cNvSpPr>
            <a:spLocks noChangeArrowheads="1"/>
          </p:cNvSpPr>
          <p:nvPr/>
        </p:nvSpPr>
        <p:spPr bwMode="auto">
          <a:xfrm>
            <a:off x="4500563" y="3643313"/>
            <a:ext cx="215900" cy="1079500"/>
          </a:xfrm>
          <a:prstGeom prst="downArrow">
            <a:avLst>
              <a:gd name="adj1" fmla="val 50000"/>
              <a:gd name="adj2" fmla="val 125000"/>
            </a:avLst>
          </a:prstGeom>
          <a:solidFill>
            <a:schemeClr val="bg1"/>
          </a:solidFill>
          <a:ln w="9525">
            <a:solidFill>
              <a:schemeClr val="bg1"/>
            </a:solidFill>
            <a:miter lim="800000"/>
            <a:headEnd/>
            <a:tailEnd/>
          </a:ln>
        </p:spPr>
        <p:txBody>
          <a:bodyPr vert="eaVert" wrap="none" anchor="ctr"/>
          <a:lstStyle/>
          <a:p>
            <a:endParaRPr lang="zh-CN" altLang="en-US">
              <a:solidFill>
                <a:schemeClr val="bg1"/>
              </a:solidFill>
            </a:endParaRPr>
          </a:p>
        </p:txBody>
      </p:sp>
      <p:sp>
        <p:nvSpPr>
          <p:cNvPr id="22" name="AutoShape 20"/>
          <p:cNvSpPr>
            <a:spLocks noChangeArrowheads="1"/>
          </p:cNvSpPr>
          <p:nvPr/>
        </p:nvSpPr>
        <p:spPr bwMode="auto">
          <a:xfrm>
            <a:off x="4456113" y="5500688"/>
            <a:ext cx="330200" cy="285750"/>
          </a:xfrm>
          <a:prstGeom prst="downArrow">
            <a:avLst>
              <a:gd name="adj1" fmla="val 50000"/>
              <a:gd name="adj2" fmla="val 125000"/>
            </a:avLst>
          </a:prstGeom>
          <a:solidFill>
            <a:schemeClr val="bg1"/>
          </a:solidFill>
          <a:ln w="9525">
            <a:solidFill>
              <a:srgbClr val="0000FF"/>
            </a:solidFill>
            <a:miter lim="800000"/>
            <a:headEnd/>
            <a:tailEnd/>
          </a:ln>
        </p:spPr>
        <p:txBody>
          <a:bodyPr vert="eaVert" wrap="none" anchor="ctr"/>
          <a:lstStyle/>
          <a:p>
            <a:endParaRPr lang="zh-CN" altLang="en-US"/>
          </a:p>
        </p:txBody>
      </p:sp>
      <p:cxnSp>
        <p:nvCxnSpPr>
          <p:cNvPr id="24" name="直接箭头连接符 23"/>
          <p:cNvCxnSpPr/>
          <p:nvPr/>
        </p:nvCxnSpPr>
        <p:spPr>
          <a:xfrm>
            <a:off x="1357313" y="3643313"/>
            <a:ext cx="3071812" cy="1214437"/>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rot="10800000" flipV="1">
            <a:off x="4786313" y="3500438"/>
            <a:ext cx="3133725" cy="1366837"/>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141"/>
                                        </p:tgtEl>
                                        <p:attrNameLst>
                                          <p:attrName>style.visibility</p:attrName>
                                        </p:attrNameLst>
                                      </p:cBhvr>
                                      <p:to>
                                        <p:strVal val="visible"/>
                                      </p:to>
                                    </p:set>
                                    <p:animEffect transition="in" filter="dissolve">
                                      <p:cBhvr>
                                        <p:cTn id="7" dur="500"/>
                                        <p:tgtEl>
                                          <p:spTgt spid="4814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134"/>
                                        </p:tgtEl>
                                        <p:attrNameLst>
                                          <p:attrName>style.visibility</p:attrName>
                                        </p:attrNameLst>
                                      </p:cBhvr>
                                      <p:to>
                                        <p:strVal val="visible"/>
                                      </p:to>
                                    </p:set>
                                    <p:animEffect transition="in" filter="dissolve">
                                      <p:cBhvr>
                                        <p:cTn id="12" dur="500"/>
                                        <p:tgtEl>
                                          <p:spTgt spid="48134"/>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8142"/>
                                        </p:tgtEl>
                                        <p:attrNameLst>
                                          <p:attrName>style.visibility</p:attrName>
                                        </p:attrNameLst>
                                      </p:cBhvr>
                                      <p:to>
                                        <p:strVal val="visible"/>
                                      </p:to>
                                    </p:set>
                                    <p:animEffect transition="in" filter="dissolve">
                                      <p:cBhvr>
                                        <p:cTn id="15" dur="500"/>
                                        <p:tgtEl>
                                          <p:spTgt spid="48142"/>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8137"/>
                                        </p:tgtEl>
                                        <p:attrNameLst>
                                          <p:attrName>style.visibility</p:attrName>
                                        </p:attrNameLst>
                                      </p:cBhvr>
                                      <p:to>
                                        <p:strVal val="visible"/>
                                      </p:to>
                                    </p:set>
                                    <p:animEffect transition="in" filter="dissolve">
                                      <p:cBhvr>
                                        <p:cTn id="20" dur="500"/>
                                        <p:tgtEl>
                                          <p:spTgt spid="48137"/>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48147"/>
                                        </p:tgtEl>
                                        <p:attrNameLst>
                                          <p:attrName>style.visibility</p:attrName>
                                        </p:attrNameLst>
                                      </p:cBhvr>
                                      <p:to>
                                        <p:strVal val="visible"/>
                                      </p:to>
                                    </p:set>
                                    <p:animEffect transition="in" filter="dissolve">
                                      <p:cBhvr>
                                        <p:cTn id="23" dur="500"/>
                                        <p:tgtEl>
                                          <p:spTgt spid="4814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dissolv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8143"/>
                                        </p:tgtEl>
                                        <p:attrNameLst>
                                          <p:attrName>style.visibility</p:attrName>
                                        </p:attrNameLst>
                                      </p:cBhvr>
                                      <p:to>
                                        <p:strVal val="visible"/>
                                      </p:to>
                                    </p:set>
                                    <p:animEffect transition="in" filter="dissolve">
                                      <p:cBhvr>
                                        <p:cTn id="31" dur="500"/>
                                        <p:tgtEl>
                                          <p:spTgt spid="48143"/>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8135"/>
                                        </p:tgtEl>
                                        <p:attrNameLst>
                                          <p:attrName>style.visibility</p:attrName>
                                        </p:attrNameLst>
                                      </p:cBhvr>
                                      <p:to>
                                        <p:strVal val="visible"/>
                                      </p:to>
                                    </p:set>
                                    <p:animEffect transition="in" filter="dissolve">
                                      <p:cBhvr>
                                        <p:cTn id="34" dur="500"/>
                                        <p:tgtEl>
                                          <p:spTgt spid="4813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8145"/>
                                        </p:tgtEl>
                                        <p:attrNameLst>
                                          <p:attrName>style.visibility</p:attrName>
                                        </p:attrNameLst>
                                      </p:cBhvr>
                                      <p:to>
                                        <p:strVal val="visible"/>
                                      </p:to>
                                    </p:set>
                                    <p:animEffect transition="in" filter="dissolve">
                                      <p:cBhvr>
                                        <p:cTn id="39" dur="500"/>
                                        <p:tgtEl>
                                          <p:spTgt spid="48145"/>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48136"/>
                                        </p:tgtEl>
                                        <p:attrNameLst>
                                          <p:attrName>style.visibility</p:attrName>
                                        </p:attrNameLst>
                                      </p:cBhvr>
                                      <p:to>
                                        <p:strVal val="visible"/>
                                      </p:to>
                                    </p:set>
                                    <p:animEffect transition="in" filter="dissolve">
                                      <p:cBhvr>
                                        <p:cTn id="44" dur="500"/>
                                        <p:tgtEl>
                                          <p:spTgt spid="48136"/>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48144"/>
                                        </p:tgtEl>
                                        <p:attrNameLst>
                                          <p:attrName>style.visibility</p:attrName>
                                        </p:attrNameLst>
                                      </p:cBhvr>
                                      <p:to>
                                        <p:strVal val="visible"/>
                                      </p:to>
                                    </p:set>
                                    <p:animEffect transition="in" filter="dissolve">
                                      <p:cBhvr>
                                        <p:cTn id="47" dur="500"/>
                                        <p:tgtEl>
                                          <p:spTgt spid="48144"/>
                                        </p:tgtEl>
                                      </p:cBhvr>
                                    </p:animEffect>
                                  </p:childTnLst>
                                </p:cTn>
                              </p:par>
                              <p:par>
                                <p:cTn id="48" presetID="9" presetClass="entr" presetSubtype="0" fill="hold" grpId="1" nodeType="withEffect">
                                  <p:stCondLst>
                                    <p:cond delay="0"/>
                                  </p:stCondLst>
                                  <p:childTnLst>
                                    <p:set>
                                      <p:cBhvr>
                                        <p:cTn id="49" dur="1" fill="hold">
                                          <p:stCondLst>
                                            <p:cond delay="0"/>
                                          </p:stCondLst>
                                        </p:cTn>
                                        <p:tgtEl>
                                          <p:spTgt spid="48144"/>
                                        </p:tgtEl>
                                        <p:attrNameLst>
                                          <p:attrName>style.visibility</p:attrName>
                                        </p:attrNameLst>
                                      </p:cBhvr>
                                      <p:to>
                                        <p:strVal val="visible"/>
                                      </p:to>
                                    </p:set>
                                    <p:animEffect transition="in" filter="dissolve">
                                      <p:cBhvr>
                                        <p:cTn id="50" dur="500"/>
                                        <p:tgtEl>
                                          <p:spTgt spid="48144"/>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48139"/>
                                        </p:tgtEl>
                                        <p:attrNameLst>
                                          <p:attrName>style.visibility</p:attrName>
                                        </p:attrNameLst>
                                      </p:cBhvr>
                                      <p:to>
                                        <p:strVal val="visible"/>
                                      </p:to>
                                    </p:set>
                                    <p:animEffect transition="in" filter="dissolve">
                                      <p:cBhvr>
                                        <p:cTn id="55" dur="500"/>
                                        <p:tgtEl>
                                          <p:spTgt spid="48139"/>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48148"/>
                                        </p:tgtEl>
                                        <p:attrNameLst>
                                          <p:attrName>style.visibility</p:attrName>
                                        </p:attrNameLst>
                                      </p:cBhvr>
                                      <p:to>
                                        <p:strVal val="visible"/>
                                      </p:to>
                                    </p:set>
                                    <p:animEffect transition="in" filter="dissolve">
                                      <p:cBhvr>
                                        <p:cTn id="58" dur="500"/>
                                        <p:tgtEl>
                                          <p:spTgt spid="48148"/>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dissolve">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dissolve">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dissolve">
                                      <p:cBhvr>
                                        <p:cTn id="71" dur="500"/>
                                        <p:tgtEl>
                                          <p:spTgt spid="25"/>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dissolve">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48149"/>
                                        </p:tgtEl>
                                        <p:attrNameLst>
                                          <p:attrName>style.visibility</p:attrName>
                                        </p:attrNameLst>
                                      </p:cBhvr>
                                      <p:to>
                                        <p:strVal val="visible"/>
                                      </p:to>
                                    </p:set>
                                    <p:animEffect transition="in" filter="dissolve">
                                      <p:cBhvr>
                                        <p:cTn id="79" dur="500"/>
                                        <p:tgtEl>
                                          <p:spTgt spid="48149"/>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48150"/>
                                        </p:tgtEl>
                                        <p:attrNameLst>
                                          <p:attrName>style.visibility</p:attrName>
                                        </p:attrNameLst>
                                      </p:cBhvr>
                                      <p:to>
                                        <p:strVal val="visible"/>
                                      </p:to>
                                    </p:set>
                                    <p:animEffect transition="in" filter="dissolve">
                                      <p:cBhvr>
                                        <p:cTn id="84" dur="500"/>
                                        <p:tgtEl>
                                          <p:spTgt spid="48150"/>
                                        </p:tgtEl>
                                      </p:cBhvr>
                                    </p:animEffect>
                                  </p:childTnLst>
                                </p:cTn>
                              </p:par>
                              <p:par>
                                <p:cTn id="85" presetID="9"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dissolve">
                                      <p:cBhvr>
                                        <p:cTn id="8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p:bldP spid="48135" grpId="0"/>
      <p:bldP spid="48136" grpId="0"/>
      <p:bldP spid="48137" grpId="0" animBg="1"/>
      <p:bldP spid="48139" grpId="0" animBg="1"/>
      <p:bldP spid="48141" grpId="0" animBg="1"/>
      <p:bldP spid="48142" grpId="0" animBg="1"/>
      <p:bldP spid="48143" grpId="0" animBg="1"/>
      <p:bldP spid="48144" grpId="0" animBg="1"/>
      <p:bldP spid="48144" grpId="1" animBg="1"/>
      <p:bldP spid="48145" grpId="0" animBg="1"/>
      <p:bldP spid="48147" grpId="0" animBg="1"/>
      <p:bldP spid="48148" grpId="0" animBg="1"/>
      <p:bldP spid="48149" grpId="0" animBg="1"/>
      <p:bldP spid="48150" grpId="0" animBg="1"/>
      <p:bldP spid="19" grpId="0" animBg="1"/>
      <p:bldP spid="20" grpId="0" animBg="1"/>
      <p:bldP spid="18" grpId="0" animBg="1"/>
      <p:bldP spid="2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4740</TotalTime>
  <Words>1041</Words>
  <Application>Microsoft Office PowerPoint</Application>
  <PresentationFormat>全屏显示(4:3)</PresentationFormat>
  <Paragraphs>118</Paragraphs>
  <Slides>27</Slides>
  <Notes>5</Notes>
  <HiddenSlides>0</HiddenSlides>
  <MMClips>0</MMClips>
  <ScaleCrop>false</ScaleCrop>
  <HeadingPairs>
    <vt:vector size="6" baseType="variant">
      <vt:variant>
        <vt:lpstr>已用的字体</vt:lpstr>
      </vt:variant>
      <vt:variant>
        <vt:i4>5</vt:i4>
      </vt:variant>
      <vt:variant>
        <vt:lpstr>演示文稿设计模板</vt:lpstr>
      </vt:variant>
      <vt:variant>
        <vt:i4>1</vt:i4>
      </vt:variant>
      <vt:variant>
        <vt:lpstr>幻灯片标题</vt:lpstr>
      </vt:variant>
      <vt:variant>
        <vt:i4>27</vt:i4>
      </vt:variant>
    </vt:vector>
  </HeadingPairs>
  <TitlesOfParts>
    <vt:vector size="33" baseType="lpstr">
      <vt:lpstr>Arial</vt:lpstr>
      <vt:lpstr>宋体</vt:lpstr>
      <vt:lpstr>Calibri</vt:lpstr>
      <vt:lpstr>黑体</vt:lpstr>
      <vt:lpstr>楷体</vt: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zangjiafu</dc:creator>
  <cp:lastModifiedBy>dell</cp:lastModifiedBy>
  <cp:revision>435</cp:revision>
  <dcterms:created xsi:type="dcterms:W3CDTF">2017-10-27T05:21:20Z</dcterms:created>
  <dcterms:modified xsi:type="dcterms:W3CDTF">2017-11-23T21:38:15Z</dcterms:modified>
</cp:coreProperties>
</file>